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Layouts/slideLayout16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3.xml" ContentType="application/vnd.openxmlformats-officedocument.presentationml.slideLayout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11" d="100"/>
          <a:sy n="111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4" Type="http://schemas.openxmlformats.org/officeDocument/2006/relationships/slide" Target="slides/slide3.xml"/><Relationship Id="rId10" Type="http://schemas.openxmlformats.org/officeDocument/2006/relationships/tableStyles" Target="tableStyles.xml"/><Relationship Id="rId5" Type="http://schemas.openxmlformats.org/officeDocument/2006/relationships/slide" Target="slides/slide4.xml"/><Relationship Id="rId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heme" Target="theme/theme1.xml"/><Relationship Id="rId3" Type="http://schemas.openxmlformats.org/officeDocument/2006/relationships/slide" Target="slides/slide2.xml"/><Relationship Id="rId6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icon to add picture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icon to add picture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FAC5666-0C14-5449-98E3-D258BABE66DB}" type="datetimeFigureOut">
              <a:rPr lang="en-US" smtClean="0"/>
              <a:pPr/>
              <a:t>3/26/11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9577CF2-B2D5-F144-98A5-F545E765A4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Resolutions to take to ONOC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3200" dirty="0" smtClean="0"/>
              <a:t>OSFO Assembly 2011 </a:t>
            </a:r>
            <a:endParaRPr lang="en-US" sz="3200" dirty="0"/>
          </a:p>
        </p:txBody>
      </p:sp>
      <p:pic>
        <p:nvPicPr>
          <p:cNvPr id="4" name="Picture 3" descr="32_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9530" y="5715000"/>
            <a:ext cx="147447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 of RAT post Brian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2362200"/>
            <a:ext cx="8686799" cy="3267169"/>
          </a:xfrm>
        </p:spPr>
        <p:txBody>
          <a:bodyPr>
            <a:noAutofit/>
          </a:bodyPr>
          <a:lstStyle/>
          <a:p>
            <a:r>
              <a:rPr lang="en-US" sz="3200" dirty="0" smtClean="0"/>
              <a:t>With the recent resignation of Brian, that ONOC continue to resource the RAT program and its implementation with </a:t>
            </a:r>
            <a:r>
              <a:rPr lang="en-US" sz="3200" dirty="0" err="1" smtClean="0"/>
              <a:t>NFs</a:t>
            </a:r>
            <a:r>
              <a:rPr lang="en-US" sz="3200" dirty="0" smtClean="0"/>
              <a:t>, </a:t>
            </a:r>
            <a:r>
              <a:rPr lang="en-US" sz="3200" dirty="0" err="1" smtClean="0"/>
              <a:t>NOCs</a:t>
            </a:r>
            <a:r>
              <a:rPr lang="en-US" sz="3200" dirty="0" smtClean="0"/>
              <a:t> and Regional Sports Federations.</a:t>
            </a:r>
          </a:p>
          <a:p>
            <a:r>
              <a:rPr lang="en-US" sz="3200" dirty="0" smtClean="0"/>
              <a:t> ONOC support the ongoing development of the RAT as users request modifications and enhancements</a:t>
            </a:r>
            <a:endParaRPr lang="en-US" sz="3200" dirty="0"/>
          </a:p>
        </p:txBody>
      </p:sp>
      <p:pic>
        <p:nvPicPr>
          <p:cNvPr id="4" name="Picture 3" descr="32_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9530" y="5715000"/>
            <a:ext cx="147447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 capacity building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OSFO seek a collaborative forum to unite partner contributions to facilitate National Federation capacity building.</a:t>
            </a:r>
          </a:p>
          <a:p>
            <a:r>
              <a:rPr lang="en-US" sz="2800" dirty="0" smtClean="0"/>
              <a:t>OSFO would like to invite ONOC, the ASC and the PGC to join them as a subcommittee to work in partnership with OSEP to further the work of the RAT, Sport Framework and resource development aimed at building the capacity of the national federations</a:t>
            </a:r>
            <a:endParaRPr lang="en-US" sz="2800" dirty="0"/>
          </a:p>
        </p:txBody>
      </p:sp>
      <p:pic>
        <p:nvPicPr>
          <p:cNvPr id="4" name="Picture 3" descr="32_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9530" y="5715000"/>
            <a:ext cx="147447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Ongoing support for </a:t>
            </a:r>
            <a:r>
              <a:rPr lang="en-US" dirty="0" err="1" smtClean="0"/>
              <a:t>OceaniaSport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514600"/>
            <a:ext cx="7662864" cy="3962400"/>
          </a:xfrm>
        </p:spPr>
        <p:txBody>
          <a:bodyPr>
            <a:normAutofit/>
          </a:bodyPr>
          <a:lstStyle/>
          <a:p>
            <a:pPr lvl="0"/>
            <a:r>
              <a:rPr lang="en-AU" sz="2400" dirty="0" smtClean="0"/>
              <a:t>the partnership with SportingPulse continue until 2015 </a:t>
            </a:r>
            <a:endParaRPr lang="en-AU" sz="1600" dirty="0" smtClean="0"/>
          </a:p>
          <a:p>
            <a:pPr lvl="0"/>
            <a:r>
              <a:rPr lang="en-US" sz="2400" dirty="0" smtClean="0"/>
              <a:t>A</a:t>
            </a:r>
            <a:r>
              <a:rPr lang="en-AU" sz="2400" dirty="0" smtClean="0"/>
              <a:t> resource be considered for the management of </a:t>
            </a:r>
            <a:r>
              <a:rPr lang="en-AU" sz="2400" dirty="0" err="1" smtClean="0"/>
              <a:t>OceaniaSport</a:t>
            </a:r>
            <a:r>
              <a:rPr lang="en-AU" sz="2400" dirty="0" smtClean="0"/>
              <a:t> to:</a:t>
            </a:r>
            <a:endParaRPr lang="en-AU" sz="1600" dirty="0" smtClean="0"/>
          </a:p>
          <a:p>
            <a:pPr lvl="1"/>
            <a:r>
              <a:rPr lang="en-AU" dirty="0" smtClean="0"/>
              <a:t>Provide training and support for members where required </a:t>
            </a:r>
            <a:r>
              <a:rPr lang="en-US" dirty="0" smtClean="0"/>
              <a:t>–</a:t>
            </a:r>
            <a:r>
              <a:rPr lang="en-AU" dirty="0" smtClean="0"/>
              <a:t> create some online “how to..” training resources</a:t>
            </a:r>
          </a:p>
          <a:p>
            <a:pPr lvl="1"/>
            <a:r>
              <a:rPr lang="en-AU" dirty="0" smtClean="0"/>
              <a:t>Liaise with SportingPulse and members on further enhancements</a:t>
            </a:r>
          </a:p>
          <a:p>
            <a:pPr lvl="1"/>
            <a:r>
              <a:rPr lang="en-AU" dirty="0" smtClean="0"/>
              <a:t>Implement a regular joint communication/newsletter with</a:t>
            </a:r>
            <a:r>
              <a:rPr lang="en-AU" dirty="0" smtClean="0"/>
              <a:t> contributions from but not limited to </a:t>
            </a:r>
            <a:r>
              <a:rPr lang="en-US" dirty="0" smtClean="0"/>
              <a:t>–</a:t>
            </a:r>
            <a:r>
              <a:rPr lang="en-AU" dirty="0" smtClean="0"/>
              <a:t> </a:t>
            </a:r>
            <a:r>
              <a:rPr lang="en-AU" dirty="0" smtClean="0"/>
              <a:t>OSFO, ONOC,</a:t>
            </a:r>
            <a:r>
              <a:rPr lang="en-AU" dirty="0" smtClean="0"/>
              <a:t> North </a:t>
            </a:r>
            <a:r>
              <a:rPr lang="en-AU" smtClean="0"/>
              <a:t>West, PGC </a:t>
            </a:r>
            <a:r>
              <a:rPr lang="en-AU" dirty="0" smtClean="0"/>
              <a:t>and</a:t>
            </a:r>
            <a:r>
              <a:rPr lang="en-AU" dirty="0" smtClean="0"/>
              <a:t> the ASC to </a:t>
            </a:r>
            <a:r>
              <a:rPr lang="en-AU" dirty="0" smtClean="0"/>
              <a:t>raise the profile of our activities.</a:t>
            </a:r>
          </a:p>
          <a:p>
            <a:endParaRPr lang="en-US" dirty="0"/>
          </a:p>
        </p:txBody>
      </p:sp>
      <p:pic>
        <p:nvPicPr>
          <p:cNvPr id="4" name="Picture 3" descr="32_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2722" y="6019800"/>
            <a:ext cx="1081278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160</TotalTime>
  <Words>204</Words>
  <Application>Microsoft Macintosh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Genesis</vt:lpstr>
      <vt:lpstr>Resolutions to take to ONOC</vt:lpstr>
      <vt:lpstr>Funding of RAT post Brian</vt:lpstr>
      <vt:lpstr>NF capacity building</vt:lpstr>
      <vt:lpstr>Ongoing support for OceaniaSport</vt:lpstr>
    </vt:vector>
  </TitlesOfParts>
  <Company/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Resolutions to take to ONOC</dc:title>
  <dc:creator>Ricci Edwina</dc:creator>
  <cp:lastModifiedBy>Ricci Edwina</cp:lastModifiedBy>
  <cp:revision>3</cp:revision>
  <dcterms:created xsi:type="dcterms:W3CDTF">2011-03-26T05:13:43Z</dcterms:created>
  <dcterms:modified xsi:type="dcterms:W3CDTF">2011-03-26T05:16:04Z</dcterms:modified>
</cp:coreProperties>
</file>