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9" r:id="rId4"/>
    <p:sldId id="260" r:id="rId5"/>
    <p:sldId id="262" r:id="rId6"/>
    <p:sldId id="258" r:id="rId7"/>
    <p:sldId id="280" r:id="rId8"/>
    <p:sldId id="266" r:id="rId9"/>
    <p:sldId id="267" r:id="rId10"/>
    <p:sldId id="268" r:id="rId11"/>
    <p:sldId id="269" r:id="rId12"/>
    <p:sldId id="270" r:id="rId13"/>
    <p:sldId id="271" r:id="rId14"/>
    <p:sldId id="272" r:id="rId15"/>
    <p:sldId id="273" r:id="rId16"/>
    <p:sldId id="275" r:id="rId17"/>
    <p:sldId id="279" r:id="rId18"/>
    <p:sldId id="276" r:id="rId19"/>
    <p:sldId id="277" r:id="rId20"/>
    <p:sldId id="281" r:id="rId21"/>
    <p:sldId id="282" r:id="rId22"/>
    <p:sldId id="284" r:id="rId23"/>
    <p:sldId id="283" r:id="rId24"/>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96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EC66AA-31FE-4AB5-B7E0-893E57A71888}"/>
              </a:ext>
            </a:extLst>
          </p:cNvPr>
          <p:cNvSpPr txBox="1"/>
          <p:nvPr/>
        </p:nvSpPr>
        <p:spPr>
          <a:xfrm>
            <a:off x="8293100" y="5803900"/>
            <a:ext cx="366713" cy="677863"/>
          </a:xfrm>
          <a:prstGeom prst="rect">
            <a:avLst/>
          </a:prstGeom>
          <a:noFill/>
        </p:spPr>
        <p:txBody>
          <a:bodyPr wrap="none" lIns="0" tIns="0" rIns="0" bIns="0">
            <a:spAutoFit/>
          </a:bodyPr>
          <a:lstStyle/>
          <a:p>
            <a:pPr fontAlgn="auto">
              <a:spcBef>
                <a:spcPts val="0"/>
              </a:spcBef>
              <a:spcAft>
                <a:spcPts val="0"/>
              </a:spcAft>
              <a:defRPr/>
            </a:pPr>
            <a:r>
              <a:rPr sz="4400">
                <a:solidFill>
                  <a:schemeClr val="accent1"/>
                </a:solidFill>
                <a:latin typeface="Wingdings" pitchFamily="2" charset="2"/>
              </a:rPr>
              <a:t>S</a:t>
            </a:r>
          </a:p>
        </p:txBody>
      </p:sp>
      <p:sp>
        <p:nvSpPr>
          <p:cNvPr id="2" name="Title 1"/>
          <p:cNvSpPr>
            <a:spLocks noGrp="1"/>
          </p:cNvSpPr>
          <p:nvPr>
            <p:ph type="ctrTitle"/>
          </p:nvPr>
        </p:nvSpPr>
        <p:spPr>
          <a:xfrm>
            <a:off x="457199" y="1295400"/>
            <a:ext cx="8228013" cy="1927225"/>
          </a:xfrm>
        </p:spPr>
        <p:txBody>
          <a:bodyPr tIns="0" bIns="0" anchor="b"/>
          <a:lstStyle>
            <a:lvl1pPr>
              <a:defRPr sz="6000">
                <a:solidFill>
                  <a:schemeClr val="bg1"/>
                </a:solidFill>
              </a:defRPr>
            </a:lvl1pPr>
          </a:lstStyle>
          <a:p>
            <a:r>
              <a:rPr lang="en-AU"/>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a:t>Click to edit Master subtitle style</a:t>
            </a:r>
            <a:endParaRPr/>
          </a:p>
        </p:txBody>
      </p:sp>
      <p:sp>
        <p:nvSpPr>
          <p:cNvPr id="5" name="Date Placeholder 3">
            <a:extLst>
              <a:ext uri="{FF2B5EF4-FFF2-40B4-BE49-F238E27FC236}">
                <a16:creationId xmlns:a16="http://schemas.microsoft.com/office/drawing/2014/main" id="{36ED6BB1-6D6D-41A3-83FA-0C2D51CA51D5}"/>
              </a:ext>
            </a:extLst>
          </p:cNvPr>
          <p:cNvSpPr>
            <a:spLocks noGrp="1"/>
          </p:cNvSpPr>
          <p:nvPr>
            <p:ph type="dt" sz="half" idx="10"/>
          </p:nvPr>
        </p:nvSpPr>
        <p:spPr/>
        <p:txBody>
          <a:bodyPr/>
          <a:lstStyle>
            <a:lvl1pPr>
              <a:defRPr/>
            </a:lvl1pPr>
          </a:lstStyle>
          <a:p>
            <a:pPr>
              <a:defRPr/>
            </a:pPr>
            <a:fld id="{D0E9AA6D-15E8-4DC4-A944-1C3C102AA2F4}" type="datetimeFigureOut">
              <a:rPr lang="en-US"/>
              <a:pPr>
                <a:defRPr/>
              </a:pPr>
              <a:t>11/19/2019</a:t>
            </a:fld>
            <a:endParaRPr lang="en-US"/>
          </a:p>
        </p:txBody>
      </p:sp>
      <p:sp>
        <p:nvSpPr>
          <p:cNvPr id="6" name="Footer Placeholder 4">
            <a:extLst>
              <a:ext uri="{FF2B5EF4-FFF2-40B4-BE49-F238E27FC236}">
                <a16:creationId xmlns:a16="http://schemas.microsoft.com/office/drawing/2014/main" id="{6C697BD7-053B-4CE0-B4AE-CBEA235A38A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68F8A4B-833F-4C8A-9EE4-7830293227BD}"/>
              </a:ext>
            </a:extLst>
          </p:cNvPr>
          <p:cNvSpPr>
            <a:spLocks noGrp="1"/>
          </p:cNvSpPr>
          <p:nvPr>
            <p:ph type="sldNum" sz="quarter" idx="12"/>
          </p:nvPr>
        </p:nvSpPr>
        <p:spPr/>
        <p:txBody>
          <a:bodyPr/>
          <a:lstStyle>
            <a:lvl1pPr>
              <a:defRPr/>
            </a:lvl1pPr>
          </a:lstStyle>
          <a:p>
            <a:fld id="{7AFEE1B3-89EA-4BDC-A310-0ECA81461E21}" type="slidenum">
              <a:rPr lang="en-US" altLang="en-US"/>
              <a:pPr/>
              <a:t>‹#›</a:t>
            </a:fld>
            <a:endParaRPr lang="en-US" altLang="en-US"/>
          </a:p>
        </p:txBody>
      </p:sp>
    </p:spTree>
    <p:extLst>
      <p:ext uri="{BB962C8B-B14F-4D97-AF65-F5344CB8AC3E}">
        <p14:creationId xmlns:p14="http://schemas.microsoft.com/office/powerpoint/2010/main" val="1184599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FD9376-989E-4ABF-8103-74DB35CB8F78}"/>
              </a:ext>
            </a:extLst>
          </p:cNvPr>
          <p:cNvSpPr>
            <a:spLocks noGrp="1"/>
          </p:cNvSpPr>
          <p:nvPr>
            <p:ph type="dt" sz="half" idx="10"/>
          </p:nvPr>
        </p:nvSpPr>
        <p:spPr/>
        <p:txBody>
          <a:bodyPr/>
          <a:lstStyle>
            <a:lvl1pPr>
              <a:defRPr/>
            </a:lvl1pPr>
          </a:lstStyle>
          <a:p>
            <a:pPr>
              <a:defRPr/>
            </a:pPr>
            <a:fld id="{ADD708CC-963E-44D6-9E14-9DA8B0B70111}" type="datetimeFigureOut">
              <a:rPr lang="en-US"/>
              <a:pPr>
                <a:defRPr/>
              </a:pPr>
              <a:t>11/19/2019</a:t>
            </a:fld>
            <a:endParaRPr lang="en-US"/>
          </a:p>
        </p:txBody>
      </p:sp>
      <p:sp>
        <p:nvSpPr>
          <p:cNvPr id="3" name="Footer Placeholder 2">
            <a:extLst>
              <a:ext uri="{FF2B5EF4-FFF2-40B4-BE49-F238E27FC236}">
                <a16:creationId xmlns:a16="http://schemas.microsoft.com/office/drawing/2014/main" id="{2CE7EE60-D8DE-4CB6-B2C7-0380D809963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
            <a:extLst>
              <a:ext uri="{FF2B5EF4-FFF2-40B4-BE49-F238E27FC236}">
                <a16:creationId xmlns:a16="http://schemas.microsoft.com/office/drawing/2014/main" id="{EBCCAA51-D858-4784-BC58-36B8A9527C9C}"/>
              </a:ext>
            </a:extLst>
          </p:cNvPr>
          <p:cNvSpPr>
            <a:spLocks noGrp="1"/>
          </p:cNvSpPr>
          <p:nvPr>
            <p:ph type="sldNum" sz="quarter" idx="12"/>
          </p:nvPr>
        </p:nvSpPr>
        <p:spPr/>
        <p:txBody>
          <a:bodyPr/>
          <a:lstStyle>
            <a:lvl1pPr>
              <a:defRPr/>
            </a:lvl1pPr>
          </a:lstStyle>
          <a:p>
            <a:fld id="{583825BA-986D-4F4E-8F2D-C7902FAD4A94}" type="slidenum">
              <a:rPr lang="en-US" altLang="en-US"/>
              <a:pPr/>
              <a:t>‹#›</a:t>
            </a:fld>
            <a:endParaRPr lang="en-US" altLang="en-US"/>
          </a:p>
        </p:txBody>
      </p:sp>
    </p:spTree>
    <p:extLst>
      <p:ext uri="{BB962C8B-B14F-4D97-AF65-F5344CB8AC3E}">
        <p14:creationId xmlns:p14="http://schemas.microsoft.com/office/powerpoint/2010/main" val="418101822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AU"/>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5" name="Date Placeholder 4">
            <a:extLst>
              <a:ext uri="{FF2B5EF4-FFF2-40B4-BE49-F238E27FC236}">
                <a16:creationId xmlns:a16="http://schemas.microsoft.com/office/drawing/2014/main" id="{8B41CD41-8418-4F41-990F-E7C821B32CB4}"/>
              </a:ext>
            </a:extLst>
          </p:cNvPr>
          <p:cNvSpPr>
            <a:spLocks noGrp="1"/>
          </p:cNvSpPr>
          <p:nvPr>
            <p:ph type="dt" sz="half" idx="10"/>
          </p:nvPr>
        </p:nvSpPr>
        <p:spPr/>
        <p:txBody>
          <a:bodyPr/>
          <a:lstStyle>
            <a:lvl1pPr>
              <a:defRPr>
                <a:solidFill>
                  <a:schemeClr val="bg1"/>
                </a:solidFill>
              </a:defRPr>
            </a:lvl1pPr>
          </a:lstStyle>
          <a:p>
            <a:pPr>
              <a:defRPr/>
            </a:pPr>
            <a:fld id="{34E4D696-8D6A-4C21-8843-A72E0981EB34}" type="datetimeFigureOut">
              <a:rPr lang="en-US"/>
              <a:pPr>
                <a:defRPr/>
              </a:pPr>
              <a:t>11/19/2019</a:t>
            </a:fld>
            <a:endParaRPr lang="en-US"/>
          </a:p>
        </p:txBody>
      </p:sp>
      <p:sp>
        <p:nvSpPr>
          <p:cNvPr id="6" name="Footer Placeholder 5">
            <a:extLst>
              <a:ext uri="{FF2B5EF4-FFF2-40B4-BE49-F238E27FC236}">
                <a16:creationId xmlns:a16="http://schemas.microsoft.com/office/drawing/2014/main" id="{6A2424F0-753A-4534-8958-8672DEB234B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5BF08563-86A8-4F56-B80F-D8FBC4866AB7}"/>
              </a:ext>
            </a:extLst>
          </p:cNvPr>
          <p:cNvSpPr>
            <a:spLocks noGrp="1"/>
          </p:cNvSpPr>
          <p:nvPr>
            <p:ph type="sldNum" sz="quarter" idx="12"/>
          </p:nvPr>
        </p:nvSpPr>
        <p:spPr/>
        <p:txBody>
          <a:bodyPr/>
          <a:lstStyle>
            <a:lvl1pPr>
              <a:defRPr/>
            </a:lvl1pPr>
          </a:lstStyle>
          <a:p>
            <a:fld id="{AB8E9E4B-C78E-45B1-B7A0-CC47EE6E2D5F}" type="slidenum">
              <a:rPr lang="en-US" altLang="en-US"/>
              <a:pPr/>
              <a:t>‹#›</a:t>
            </a:fld>
            <a:endParaRPr lang="en-US" altLang="en-US"/>
          </a:p>
        </p:txBody>
      </p:sp>
    </p:spTree>
    <p:extLst>
      <p:ext uri="{BB962C8B-B14F-4D97-AF65-F5344CB8AC3E}">
        <p14:creationId xmlns:p14="http://schemas.microsoft.com/office/powerpoint/2010/main" val="1441976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AU"/>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rtlCol="0">
            <a:normAutofit/>
          </a:bodyPr>
          <a:lstStyle>
            <a:lvl1pPr marL="0" indent="0">
              <a:buNone/>
              <a:defRPr>
                <a:solidFill>
                  <a:schemeClr val="bg1"/>
                </a:solidFill>
              </a:defRPr>
            </a:lvl1pPr>
          </a:lstStyle>
          <a:p>
            <a:pPr lvl="0"/>
            <a:r>
              <a:rPr lang="en-AU" noProof="0"/>
              <a:t>Click icon to add picture</a:t>
            </a:r>
            <a:endParaRPr noProof="0"/>
          </a:p>
        </p:txBody>
      </p:sp>
      <p:sp>
        <p:nvSpPr>
          <p:cNvPr id="5" name="Date Placeholder 4">
            <a:extLst>
              <a:ext uri="{FF2B5EF4-FFF2-40B4-BE49-F238E27FC236}">
                <a16:creationId xmlns:a16="http://schemas.microsoft.com/office/drawing/2014/main" id="{567B99AA-AE08-432C-A730-B18882F75215}"/>
              </a:ext>
            </a:extLst>
          </p:cNvPr>
          <p:cNvSpPr>
            <a:spLocks noGrp="1"/>
          </p:cNvSpPr>
          <p:nvPr>
            <p:ph type="dt" sz="half" idx="14"/>
          </p:nvPr>
        </p:nvSpPr>
        <p:spPr/>
        <p:txBody>
          <a:bodyPr/>
          <a:lstStyle>
            <a:lvl1pPr>
              <a:defRPr>
                <a:solidFill>
                  <a:schemeClr val="bg1"/>
                </a:solidFill>
              </a:defRPr>
            </a:lvl1pPr>
          </a:lstStyle>
          <a:p>
            <a:pPr>
              <a:defRPr/>
            </a:pPr>
            <a:fld id="{A683C6C9-C1B6-452B-BAB4-AB38403C3220}" type="datetimeFigureOut">
              <a:rPr lang="en-US"/>
              <a:pPr>
                <a:defRPr/>
              </a:pPr>
              <a:t>11/19/2019</a:t>
            </a:fld>
            <a:endParaRPr lang="en-US"/>
          </a:p>
        </p:txBody>
      </p:sp>
      <p:sp>
        <p:nvSpPr>
          <p:cNvPr id="6" name="Footer Placeholder 5">
            <a:extLst>
              <a:ext uri="{FF2B5EF4-FFF2-40B4-BE49-F238E27FC236}">
                <a16:creationId xmlns:a16="http://schemas.microsoft.com/office/drawing/2014/main" id="{FA763522-ED4C-4271-83C2-46ADEDE1A3FD}"/>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6">
            <a:extLst>
              <a:ext uri="{FF2B5EF4-FFF2-40B4-BE49-F238E27FC236}">
                <a16:creationId xmlns:a16="http://schemas.microsoft.com/office/drawing/2014/main" id="{AB825B2A-6B6A-490F-8CBE-B59151829EC7}"/>
              </a:ext>
            </a:extLst>
          </p:cNvPr>
          <p:cNvSpPr>
            <a:spLocks noGrp="1"/>
          </p:cNvSpPr>
          <p:nvPr>
            <p:ph type="sldNum" sz="quarter" idx="16"/>
          </p:nvPr>
        </p:nvSpPr>
        <p:spPr/>
        <p:txBody>
          <a:bodyPr/>
          <a:lstStyle>
            <a:lvl1pPr>
              <a:defRPr/>
            </a:lvl1pPr>
          </a:lstStyle>
          <a:p>
            <a:fld id="{E2FDADB9-1889-46B9-A149-4573D1BCF0F9}" type="slidenum">
              <a:rPr lang="en-US" altLang="en-US"/>
              <a:pPr/>
              <a:t>‹#›</a:t>
            </a:fld>
            <a:endParaRPr lang="en-US" altLang="en-US"/>
          </a:p>
        </p:txBody>
      </p:sp>
    </p:spTree>
    <p:extLst>
      <p:ext uri="{BB962C8B-B14F-4D97-AF65-F5344CB8AC3E}">
        <p14:creationId xmlns:p14="http://schemas.microsoft.com/office/powerpoint/2010/main" val="2649703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AU"/>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a:t>Click to edit Master text styles</a:t>
            </a:r>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rtlCol="0">
            <a:normAutofit/>
          </a:bodyPr>
          <a:lstStyle>
            <a:lvl1pPr marL="0" indent="0">
              <a:buNone/>
              <a:defRPr>
                <a:solidFill>
                  <a:schemeClr val="bg1"/>
                </a:solidFill>
              </a:defRPr>
            </a:lvl1pPr>
          </a:lstStyle>
          <a:p>
            <a:pPr lvl="0"/>
            <a:r>
              <a:rPr lang="en-AU" noProof="0"/>
              <a:t>Click icon to add picture</a:t>
            </a:r>
            <a:endParaRPr noProof="0"/>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rtlCol="0">
            <a:normAutofit/>
          </a:bodyPr>
          <a:lstStyle>
            <a:lvl1pPr marL="0" indent="0">
              <a:buNone/>
              <a:defRPr sz="1400">
                <a:solidFill>
                  <a:schemeClr val="bg1"/>
                </a:solidFill>
              </a:defRPr>
            </a:lvl1pPr>
          </a:lstStyle>
          <a:p>
            <a:pPr lvl="0"/>
            <a:r>
              <a:rPr lang="en-AU" noProof="0"/>
              <a:t>Click icon to add picture</a:t>
            </a:r>
            <a:endParaRPr noProof="0"/>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rtlCol="0">
            <a:normAutofit/>
          </a:bodyPr>
          <a:lstStyle>
            <a:lvl1pPr marL="0" indent="0">
              <a:buNone/>
              <a:defRPr sz="1800">
                <a:solidFill>
                  <a:schemeClr val="bg1"/>
                </a:solidFill>
              </a:defRPr>
            </a:lvl1pPr>
          </a:lstStyle>
          <a:p>
            <a:pPr lvl="0"/>
            <a:r>
              <a:rPr lang="en-AU" noProof="0"/>
              <a:t>Click icon to add picture</a:t>
            </a:r>
            <a:endParaRPr noProof="0"/>
          </a:p>
        </p:txBody>
      </p:sp>
      <p:sp>
        <p:nvSpPr>
          <p:cNvPr id="7" name="Date Placeholder 4">
            <a:extLst>
              <a:ext uri="{FF2B5EF4-FFF2-40B4-BE49-F238E27FC236}">
                <a16:creationId xmlns:a16="http://schemas.microsoft.com/office/drawing/2014/main" id="{B341F539-5DB5-47B4-9967-E453E1A7581A}"/>
              </a:ext>
            </a:extLst>
          </p:cNvPr>
          <p:cNvSpPr>
            <a:spLocks noGrp="1"/>
          </p:cNvSpPr>
          <p:nvPr>
            <p:ph type="dt" sz="half" idx="16"/>
          </p:nvPr>
        </p:nvSpPr>
        <p:spPr/>
        <p:txBody>
          <a:bodyPr/>
          <a:lstStyle>
            <a:lvl1pPr>
              <a:defRPr>
                <a:solidFill>
                  <a:schemeClr val="bg1"/>
                </a:solidFill>
              </a:defRPr>
            </a:lvl1pPr>
          </a:lstStyle>
          <a:p>
            <a:pPr>
              <a:defRPr/>
            </a:pPr>
            <a:fld id="{E7C75C9A-91E4-44ED-9A18-6D00EE02EBEC}" type="datetimeFigureOut">
              <a:rPr lang="en-US"/>
              <a:pPr>
                <a:defRPr/>
              </a:pPr>
              <a:t>11/19/2019</a:t>
            </a:fld>
            <a:endParaRPr lang="en-US"/>
          </a:p>
        </p:txBody>
      </p:sp>
      <p:sp>
        <p:nvSpPr>
          <p:cNvPr id="11" name="Footer Placeholder 5">
            <a:extLst>
              <a:ext uri="{FF2B5EF4-FFF2-40B4-BE49-F238E27FC236}">
                <a16:creationId xmlns:a16="http://schemas.microsoft.com/office/drawing/2014/main" id="{3CEFEC7B-8216-4E6E-B9A5-EB040E434A13}"/>
              </a:ext>
            </a:extLst>
          </p:cNvPr>
          <p:cNvSpPr>
            <a:spLocks noGrp="1"/>
          </p:cNvSpPr>
          <p:nvPr>
            <p:ph type="ftr" sz="quarter" idx="17"/>
          </p:nvPr>
        </p:nvSpPr>
        <p:spPr/>
        <p:txBody>
          <a:bodyPr/>
          <a:lstStyle>
            <a:lvl1pPr>
              <a:defRPr/>
            </a:lvl1pPr>
          </a:lstStyle>
          <a:p>
            <a:pPr>
              <a:defRPr/>
            </a:pPr>
            <a:endParaRPr lang="en-US"/>
          </a:p>
        </p:txBody>
      </p:sp>
      <p:sp>
        <p:nvSpPr>
          <p:cNvPr id="12" name="Slide Number Placeholder 6">
            <a:extLst>
              <a:ext uri="{FF2B5EF4-FFF2-40B4-BE49-F238E27FC236}">
                <a16:creationId xmlns:a16="http://schemas.microsoft.com/office/drawing/2014/main" id="{34FAE782-B5F6-470B-A77D-5A40F8FD3F0F}"/>
              </a:ext>
            </a:extLst>
          </p:cNvPr>
          <p:cNvSpPr>
            <a:spLocks noGrp="1"/>
          </p:cNvSpPr>
          <p:nvPr>
            <p:ph type="sldNum" sz="quarter" idx="18"/>
          </p:nvPr>
        </p:nvSpPr>
        <p:spPr/>
        <p:txBody>
          <a:bodyPr/>
          <a:lstStyle>
            <a:lvl1pPr>
              <a:defRPr/>
            </a:lvl1pPr>
          </a:lstStyle>
          <a:p>
            <a:fld id="{AEF16C59-444B-4912-A91A-B92EA8E3B7DD}" type="slidenum">
              <a:rPr lang="en-US" altLang="en-US"/>
              <a:pPr/>
              <a:t>‹#›</a:t>
            </a:fld>
            <a:endParaRPr lang="en-US" altLang="en-US"/>
          </a:p>
        </p:txBody>
      </p:sp>
    </p:spTree>
    <p:extLst>
      <p:ext uri="{BB962C8B-B14F-4D97-AF65-F5344CB8AC3E}">
        <p14:creationId xmlns:p14="http://schemas.microsoft.com/office/powerpoint/2010/main" val="1901109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4" name="Date Placeholder 3">
            <a:extLst>
              <a:ext uri="{FF2B5EF4-FFF2-40B4-BE49-F238E27FC236}">
                <a16:creationId xmlns:a16="http://schemas.microsoft.com/office/drawing/2014/main" id="{05201948-9934-4CCD-9B56-B7AC37682D10}"/>
              </a:ext>
            </a:extLst>
          </p:cNvPr>
          <p:cNvSpPr>
            <a:spLocks noGrp="1"/>
          </p:cNvSpPr>
          <p:nvPr>
            <p:ph type="dt" sz="half" idx="10"/>
          </p:nvPr>
        </p:nvSpPr>
        <p:spPr/>
        <p:txBody>
          <a:bodyPr/>
          <a:lstStyle>
            <a:lvl1pPr>
              <a:defRPr/>
            </a:lvl1pPr>
          </a:lstStyle>
          <a:p>
            <a:pPr>
              <a:defRPr/>
            </a:pPr>
            <a:fld id="{81B4122C-CC73-4341-90DC-518A300A989F}" type="datetimeFigureOut">
              <a:rPr lang="en-US"/>
              <a:pPr>
                <a:defRPr/>
              </a:pPr>
              <a:t>11/19/2019</a:t>
            </a:fld>
            <a:endParaRPr lang="en-US"/>
          </a:p>
        </p:txBody>
      </p:sp>
      <p:sp>
        <p:nvSpPr>
          <p:cNvPr id="5" name="Footer Placeholder 4">
            <a:extLst>
              <a:ext uri="{FF2B5EF4-FFF2-40B4-BE49-F238E27FC236}">
                <a16:creationId xmlns:a16="http://schemas.microsoft.com/office/drawing/2014/main" id="{C69E582D-CA01-4E94-943B-32C32583CD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BDE8E7C-9BEC-4FAB-AF8A-565F513F3F96}"/>
              </a:ext>
            </a:extLst>
          </p:cNvPr>
          <p:cNvSpPr>
            <a:spLocks noGrp="1"/>
          </p:cNvSpPr>
          <p:nvPr>
            <p:ph type="sldNum" sz="quarter" idx="12"/>
          </p:nvPr>
        </p:nvSpPr>
        <p:spPr/>
        <p:txBody>
          <a:bodyPr/>
          <a:lstStyle>
            <a:lvl1pPr>
              <a:defRPr/>
            </a:lvl1pPr>
          </a:lstStyle>
          <a:p>
            <a:fld id="{977BF91B-68F1-46FC-BE6A-0385DE5F300F}" type="slidenum">
              <a:rPr lang="en-US" altLang="en-US"/>
              <a:pPr/>
              <a:t>‹#›</a:t>
            </a:fld>
            <a:endParaRPr lang="en-US" altLang="en-US"/>
          </a:p>
        </p:txBody>
      </p:sp>
    </p:spTree>
    <p:extLst>
      <p:ext uri="{BB962C8B-B14F-4D97-AF65-F5344CB8AC3E}">
        <p14:creationId xmlns:p14="http://schemas.microsoft.com/office/powerpoint/2010/main" val="19762250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lstStyle/>
          <a:p>
            <a:r>
              <a:rPr lang="en-AU"/>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4" name="Date Placeholder 3">
            <a:extLst>
              <a:ext uri="{FF2B5EF4-FFF2-40B4-BE49-F238E27FC236}">
                <a16:creationId xmlns:a16="http://schemas.microsoft.com/office/drawing/2014/main" id="{7E087190-0FC0-4A86-9BA5-B1FCE3097383}"/>
              </a:ext>
            </a:extLst>
          </p:cNvPr>
          <p:cNvSpPr>
            <a:spLocks noGrp="1"/>
          </p:cNvSpPr>
          <p:nvPr>
            <p:ph type="dt" sz="half" idx="10"/>
          </p:nvPr>
        </p:nvSpPr>
        <p:spPr/>
        <p:txBody>
          <a:bodyPr/>
          <a:lstStyle>
            <a:lvl1pPr>
              <a:defRPr/>
            </a:lvl1pPr>
          </a:lstStyle>
          <a:p>
            <a:pPr>
              <a:defRPr/>
            </a:pPr>
            <a:fld id="{A6D10C9E-5BEE-4481-AFD4-7EDBC6D7C82A}" type="datetimeFigureOut">
              <a:rPr lang="en-US"/>
              <a:pPr>
                <a:defRPr/>
              </a:pPr>
              <a:t>11/19/2019</a:t>
            </a:fld>
            <a:endParaRPr lang="en-US"/>
          </a:p>
        </p:txBody>
      </p:sp>
      <p:sp>
        <p:nvSpPr>
          <p:cNvPr id="5" name="Footer Placeholder 4">
            <a:extLst>
              <a:ext uri="{FF2B5EF4-FFF2-40B4-BE49-F238E27FC236}">
                <a16:creationId xmlns:a16="http://schemas.microsoft.com/office/drawing/2014/main" id="{CE718DC4-E450-4674-9128-7B0664C259E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B2982F8-7DF2-4338-81F6-74C7783184B0}"/>
              </a:ext>
            </a:extLst>
          </p:cNvPr>
          <p:cNvSpPr>
            <a:spLocks noGrp="1"/>
          </p:cNvSpPr>
          <p:nvPr>
            <p:ph type="sldNum" sz="quarter" idx="12"/>
          </p:nvPr>
        </p:nvSpPr>
        <p:spPr/>
        <p:txBody>
          <a:bodyPr/>
          <a:lstStyle>
            <a:lvl1pPr>
              <a:defRPr/>
            </a:lvl1pPr>
          </a:lstStyle>
          <a:p>
            <a:fld id="{4E748624-E47F-4EF8-9290-A80FFDA98801}" type="slidenum">
              <a:rPr lang="en-US" altLang="en-US"/>
              <a:pPr/>
              <a:t>‹#›</a:t>
            </a:fld>
            <a:endParaRPr lang="en-US" altLang="en-US"/>
          </a:p>
        </p:txBody>
      </p:sp>
    </p:spTree>
    <p:extLst>
      <p:ext uri="{BB962C8B-B14F-4D97-AF65-F5344CB8AC3E}">
        <p14:creationId xmlns:p14="http://schemas.microsoft.com/office/powerpoint/2010/main" val="1478305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857EB408-12C2-469F-AB16-854F0DC1FE76}"/>
              </a:ext>
            </a:extLst>
          </p:cNvPr>
          <p:cNvSpPr>
            <a:spLocks noGrp="1"/>
          </p:cNvSpPr>
          <p:nvPr>
            <p:ph type="dt" sz="half" idx="10"/>
          </p:nvPr>
        </p:nvSpPr>
        <p:spPr/>
        <p:txBody>
          <a:bodyPr/>
          <a:lstStyle>
            <a:lvl1pPr>
              <a:defRPr/>
            </a:lvl1pPr>
          </a:lstStyle>
          <a:p>
            <a:pPr>
              <a:defRPr/>
            </a:pPr>
            <a:fld id="{D1C2910A-3D51-42CF-9D98-B33471B21AFC}" type="datetimeFigureOut">
              <a:rPr lang="en-US"/>
              <a:pPr>
                <a:defRPr/>
              </a:pPr>
              <a:t>11/19/2019</a:t>
            </a:fld>
            <a:endParaRPr lang="en-US"/>
          </a:p>
        </p:txBody>
      </p:sp>
      <p:sp>
        <p:nvSpPr>
          <p:cNvPr id="3" name="Footer Placeholder 3">
            <a:extLst>
              <a:ext uri="{FF2B5EF4-FFF2-40B4-BE49-F238E27FC236}">
                <a16:creationId xmlns:a16="http://schemas.microsoft.com/office/drawing/2014/main" id="{8682E846-0529-4183-B803-2443141E776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4">
            <a:extLst>
              <a:ext uri="{FF2B5EF4-FFF2-40B4-BE49-F238E27FC236}">
                <a16:creationId xmlns:a16="http://schemas.microsoft.com/office/drawing/2014/main" id="{99C0D7E9-882A-42CC-BE48-829371B355B9}"/>
              </a:ext>
            </a:extLst>
          </p:cNvPr>
          <p:cNvSpPr>
            <a:spLocks noGrp="1"/>
          </p:cNvSpPr>
          <p:nvPr>
            <p:ph type="sldNum" sz="quarter" idx="12"/>
          </p:nvPr>
        </p:nvSpPr>
        <p:spPr/>
        <p:txBody>
          <a:bodyPr/>
          <a:lstStyle>
            <a:lvl1pPr>
              <a:defRPr/>
            </a:lvl1pPr>
          </a:lstStyle>
          <a:p>
            <a:fld id="{C1A173D1-8A61-47FE-A63F-CEA0D20E5004}" type="slidenum">
              <a:rPr lang="en-US" altLang="en-US"/>
              <a:pPr/>
              <a:t>‹#›</a:t>
            </a:fld>
            <a:endParaRPr lang="en-US" altLang="en-US"/>
          </a:p>
        </p:txBody>
      </p:sp>
    </p:spTree>
    <p:extLst>
      <p:ext uri="{BB962C8B-B14F-4D97-AF65-F5344CB8AC3E}">
        <p14:creationId xmlns:p14="http://schemas.microsoft.com/office/powerpoint/2010/main" val="90802512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4" name="Date Placeholder 3">
            <a:extLst>
              <a:ext uri="{FF2B5EF4-FFF2-40B4-BE49-F238E27FC236}">
                <a16:creationId xmlns:a16="http://schemas.microsoft.com/office/drawing/2014/main" id="{CF72AE5B-A97A-4005-B310-B38F94064E11}"/>
              </a:ext>
            </a:extLst>
          </p:cNvPr>
          <p:cNvSpPr>
            <a:spLocks noGrp="1"/>
          </p:cNvSpPr>
          <p:nvPr>
            <p:ph type="dt" sz="half" idx="10"/>
          </p:nvPr>
        </p:nvSpPr>
        <p:spPr/>
        <p:txBody>
          <a:bodyPr/>
          <a:lstStyle>
            <a:lvl1pPr>
              <a:defRPr/>
            </a:lvl1pPr>
          </a:lstStyle>
          <a:p>
            <a:pPr>
              <a:defRPr/>
            </a:pPr>
            <a:fld id="{434AC02D-9EDE-4A67-AD4F-00769E6125FE}" type="datetimeFigureOut">
              <a:rPr lang="en-US"/>
              <a:pPr>
                <a:defRPr/>
              </a:pPr>
              <a:t>11/19/2019</a:t>
            </a:fld>
            <a:endParaRPr lang="en-US"/>
          </a:p>
        </p:txBody>
      </p:sp>
      <p:sp>
        <p:nvSpPr>
          <p:cNvPr id="5" name="Footer Placeholder 4">
            <a:extLst>
              <a:ext uri="{FF2B5EF4-FFF2-40B4-BE49-F238E27FC236}">
                <a16:creationId xmlns:a16="http://schemas.microsoft.com/office/drawing/2014/main" id="{40743359-9169-4800-98A1-33ABD05F451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36A4C4C-AC6C-40C2-8708-01FF1D227D45}"/>
              </a:ext>
            </a:extLst>
          </p:cNvPr>
          <p:cNvSpPr>
            <a:spLocks noGrp="1"/>
          </p:cNvSpPr>
          <p:nvPr>
            <p:ph type="sldNum" sz="quarter" idx="12"/>
          </p:nvPr>
        </p:nvSpPr>
        <p:spPr/>
        <p:txBody>
          <a:bodyPr/>
          <a:lstStyle>
            <a:lvl1pPr>
              <a:defRPr/>
            </a:lvl1pPr>
          </a:lstStyle>
          <a:p>
            <a:fld id="{E9A62BB8-694E-4902-89D6-D26EAE3C8DC1}" type="slidenum">
              <a:rPr lang="en-US" altLang="en-US"/>
              <a:pPr/>
              <a:t>‹#›</a:t>
            </a:fld>
            <a:endParaRPr lang="en-US" altLang="en-US"/>
          </a:p>
        </p:txBody>
      </p:sp>
    </p:spTree>
    <p:extLst>
      <p:ext uri="{BB962C8B-B14F-4D97-AF65-F5344CB8AC3E}">
        <p14:creationId xmlns:p14="http://schemas.microsoft.com/office/powerpoint/2010/main" val="3936788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6CF3E33-1212-4DD8-A232-8FF1692CC166}"/>
              </a:ext>
            </a:extLst>
          </p:cNvPr>
          <p:cNvSpPr txBox="1"/>
          <p:nvPr/>
        </p:nvSpPr>
        <p:spPr>
          <a:xfrm>
            <a:off x="8293100" y="5803900"/>
            <a:ext cx="366713" cy="677863"/>
          </a:xfrm>
          <a:prstGeom prst="rect">
            <a:avLst/>
          </a:prstGeom>
          <a:noFill/>
        </p:spPr>
        <p:txBody>
          <a:bodyPr wrap="none" lIns="0" tIns="0" rIns="0" bIns="0">
            <a:spAutoFit/>
          </a:bodyPr>
          <a:lstStyle/>
          <a:p>
            <a:pPr fontAlgn="auto">
              <a:spcBef>
                <a:spcPts val="0"/>
              </a:spcBef>
              <a:spcAft>
                <a:spcPts val="0"/>
              </a:spcAft>
              <a:defRPr/>
            </a:pPr>
            <a:r>
              <a:rPr sz="4400">
                <a:solidFill>
                  <a:schemeClr val="accent1"/>
                </a:solidFill>
                <a:latin typeface="Wingdings" pitchFamily="2" charset="2"/>
              </a:rPr>
              <a:t>S</a:t>
            </a:r>
          </a:p>
        </p:txBody>
      </p:sp>
      <p:sp>
        <p:nvSpPr>
          <p:cNvPr id="2" name="Title 1"/>
          <p:cNvSpPr>
            <a:spLocks noGrp="1"/>
          </p:cNvSpPr>
          <p:nvPr>
            <p:ph type="title"/>
          </p:nvPr>
        </p:nvSpPr>
        <p:spPr>
          <a:xfrm>
            <a:off x="457200" y="2236694"/>
            <a:ext cx="6400800" cy="1362075"/>
          </a:xfrm>
        </p:spPr>
        <p:txBody>
          <a:bodyPr anchor="b"/>
          <a:lstStyle>
            <a:lvl1pPr algn="r">
              <a:defRPr sz="4600" b="0" cap="none" baseline="0"/>
            </a:lvl1pPr>
          </a:lstStyle>
          <a:p>
            <a:r>
              <a:rPr lang="en-AU"/>
              <a:t>Click to edit Master title style</a:t>
            </a:r>
            <a:endParaRPr/>
          </a:p>
        </p:txBody>
      </p:sp>
      <p:sp>
        <p:nvSpPr>
          <p:cNvPr id="3" name="Text Placeholder 2"/>
          <p:cNvSpPr>
            <a:spLocks noGrp="1"/>
          </p:cNvSpPr>
          <p:nvPr>
            <p:ph type="body" idx="1"/>
          </p:nvPr>
        </p:nvSpPr>
        <p:spPr>
          <a:xfrm>
            <a:off x="1676399" y="3609695"/>
            <a:ext cx="5181601" cy="1500187"/>
          </a:xfrm>
        </p:spPr>
        <p:txBody>
          <a:bodyPr/>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a:t>Click to edit Master text styles</a:t>
            </a:r>
          </a:p>
        </p:txBody>
      </p:sp>
      <p:sp>
        <p:nvSpPr>
          <p:cNvPr id="5" name="Date Placeholder 3">
            <a:extLst>
              <a:ext uri="{FF2B5EF4-FFF2-40B4-BE49-F238E27FC236}">
                <a16:creationId xmlns:a16="http://schemas.microsoft.com/office/drawing/2014/main" id="{8F8C218C-E31A-4187-9057-973E3E6B4C50}"/>
              </a:ext>
            </a:extLst>
          </p:cNvPr>
          <p:cNvSpPr>
            <a:spLocks noGrp="1"/>
          </p:cNvSpPr>
          <p:nvPr>
            <p:ph type="dt" sz="half" idx="10"/>
          </p:nvPr>
        </p:nvSpPr>
        <p:spPr/>
        <p:txBody>
          <a:bodyPr/>
          <a:lstStyle>
            <a:lvl1pPr>
              <a:defRPr>
                <a:solidFill>
                  <a:schemeClr val="bg1"/>
                </a:solidFill>
              </a:defRPr>
            </a:lvl1pPr>
          </a:lstStyle>
          <a:p>
            <a:pPr>
              <a:defRPr/>
            </a:pPr>
            <a:fld id="{39D8D2CE-8165-490F-9976-6DA1C56A2E5C}" type="datetimeFigureOut">
              <a:rPr lang="en-US"/>
              <a:pPr>
                <a:defRPr/>
              </a:pPr>
              <a:t>11/19/2019</a:t>
            </a:fld>
            <a:endParaRPr lang="en-US"/>
          </a:p>
        </p:txBody>
      </p:sp>
      <p:sp>
        <p:nvSpPr>
          <p:cNvPr id="6" name="Footer Placeholder 4">
            <a:extLst>
              <a:ext uri="{FF2B5EF4-FFF2-40B4-BE49-F238E27FC236}">
                <a16:creationId xmlns:a16="http://schemas.microsoft.com/office/drawing/2014/main" id="{F02528E2-42DB-4C95-81C3-2D04D1E2D6D9}"/>
              </a:ext>
            </a:extLst>
          </p:cNvPr>
          <p:cNvSpPr>
            <a:spLocks noGrp="1"/>
          </p:cNvSpPr>
          <p:nvPr>
            <p:ph type="ftr" sz="quarter" idx="11"/>
          </p:nvPr>
        </p:nvSpPr>
        <p:spPr>
          <a:xfrm>
            <a:off x="7239000" y="6356350"/>
            <a:ext cx="1446213" cy="365125"/>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138A56B-0FCC-4144-AB02-3543B42E7852}"/>
              </a:ext>
            </a:extLst>
          </p:cNvPr>
          <p:cNvSpPr>
            <a:spLocks noGrp="1"/>
          </p:cNvSpPr>
          <p:nvPr>
            <p:ph type="sldNum" sz="quarter" idx="12"/>
          </p:nvPr>
        </p:nvSpPr>
        <p:spPr/>
        <p:txBody>
          <a:bodyPr/>
          <a:lstStyle>
            <a:lvl1pPr>
              <a:defRPr>
                <a:solidFill>
                  <a:schemeClr val="bg1"/>
                </a:solidFill>
              </a:defRPr>
            </a:lvl1pPr>
          </a:lstStyle>
          <a:p>
            <a:fld id="{E06CB1ED-00D8-469E-9B06-4B9665F06E69}" type="slidenum">
              <a:rPr lang="en-US" altLang="en-US"/>
              <a:pPr/>
              <a:t>‹#›</a:t>
            </a:fld>
            <a:endParaRPr lang="en-US" altLang="en-US"/>
          </a:p>
        </p:txBody>
      </p:sp>
    </p:spTree>
    <p:extLst>
      <p:ext uri="{BB962C8B-B14F-4D97-AF65-F5344CB8AC3E}">
        <p14:creationId xmlns:p14="http://schemas.microsoft.com/office/powerpoint/2010/main" val="2686521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5" name="Date Placeholder 3">
            <a:extLst>
              <a:ext uri="{FF2B5EF4-FFF2-40B4-BE49-F238E27FC236}">
                <a16:creationId xmlns:a16="http://schemas.microsoft.com/office/drawing/2014/main" id="{CA47C747-7ACB-41D7-94CA-3621EE310979}"/>
              </a:ext>
            </a:extLst>
          </p:cNvPr>
          <p:cNvSpPr>
            <a:spLocks noGrp="1"/>
          </p:cNvSpPr>
          <p:nvPr>
            <p:ph type="dt" sz="half" idx="10"/>
          </p:nvPr>
        </p:nvSpPr>
        <p:spPr/>
        <p:txBody>
          <a:bodyPr/>
          <a:lstStyle>
            <a:lvl1pPr>
              <a:defRPr/>
            </a:lvl1pPr>
          </a:lstStyle>
          <a:p>
            <a:pPr>
              <a:defRPr/>
            </a:pPr>
            <a:fld id="{DFF6A528-9810-42B5-83CB-4AAA827A3270}" type="datetimeFigureOut">
              <a:rPr lang="en-US"/>
              <a:pPr>
                <a:defRPr/>
              </a:pPr>
              <a:t>11/19/2019</a:t>
            </a:fld>
            <a:endParaRPr lang="en-US"/>
          </a:p>
        </p:txBody>
      </p:sp>
      <p:sp>
        <p:nvSpPr>
          <p:cNvPr id="6" name="Footer Placeholder 4">
            <a:extLst>
              <a:ext uri="{FF2B5EF4-FFF2-40B4-BE49-F238E27FC236}">
                <a16:creationId xmlns:a16="http://schemas.microsoft.com/office/drawing/2014/main" id="{58108894-B369-4C8B-A772-75C024095DE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AA7C128-8539-4545-9431-B15A943B83EC}"/>
              </a:ext>
            </a:extLst>
          </p:cNvPr>
          <p:cNvSpPr>
            <a:spLocks noGrp="1"/>
          </p:cNvSpPr>
          <p:nvPr>
            <p:ph type="sldNum" sz="quarter" idx="12"/>
          </p:nvPr>
        </p:nvSpPr>
        <p:spPr/>
        <p:txBody>
          <a:bodyPr/>
          <a:lstStyle>
            <a:lvl1pPr>
              <a:defRPr/>
            </a:lvl1pPr>
          </a:lstStyle>
          <a:p>
            <a:fld id="{55AE1AED-5D9D-41EC-8489-EB6374BA2ED5}" type="slidenum">
              <a:rPr lang="en-US" altLang="en-US"/>
              <a:pPr/>
              <a:t>‹#›</a:t>
            </a:fld>
            <a:endParaRPr lang="en-US" altLang="en-US"/>
          </a:p>
        </p:txBody>
      </p:sp>
    </p:spTree>
    <p:extLst>
      <p:ext uri="{BB962C8B-B14F-4D97-AF65-F5344CB8AC3E}">
        <p14:creationId xmlns:p14="http://schemas.microsoft.com/office/powerpoint/2010/main" val="1872581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7" name="Date Placeholder 3">
            <a:extLst>
              <a:ext uri="{FF2B5EF4-FFF2-40B4-BE49-F238E27FC236}">
                <a16:creationId xmlns:a16="http://schemas.microsoft.com/office/drawing/2014/main" id="{BC4929F3-B796-4093-B152-563533F0A550}"/>
              </a:ext>
            </a:extLst>
          </p:cNvPr>
          <p:cNvSpPr>
            <a:spLocks noGrp="1"/>
          </p:cNvSpPr>
          <p:nvPr>
            <p:ph type="dt" sz="half" idx="10"/>
          </p:nvPr>
        </p:nvSpPr>
        <p:spPr/>
        <p:txBody>
          <a:bodyPr/>
          <a:lstStyle>
            <a:lvl1pPr>
              <a:defRPr/>
            </a:lvl1pPr>
          </a:lstStyle>
          <a:p>
            <a:pPr>
              <a:defRPr/>
            </a:pPr>
            <a:fld id="{50D56114-7F97-4DE7-82BB-93F3186E48F4}" type="datetimeFigureOut">
              <a:rPr lang="en-US"/>
              <a:pPr>
                <a:defRPr/>
              </a:pPr>
              <a:t>11/19/2019</a:t>
            </a:fld>
            <a:endParaRPr lang="en-US"/>
          </a:p>
        </p:txBody>
      </p:sp>
      <p:sp>
        <p:nvSpPr>
          <p:cNvPr id="8" name="Footer Placeholder 4">
            <a:extLst>
              <a:ext uri="{FF2B5EF4-FFF2-40B4-BE49-F238E27FC236}">
                <a16:creationId xmlns:a16="http://schemas.microsoft.com/office/drawing/2014/main" id="{820BFF4C-9872-41A9-A60A-88A84DCF417B}"/>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DE3D11EE-DBBC-4B6F-85E5-490E617207D0}"/>
              </a:ext>
            </a:extLst>
          </p:cNvPr>
          <p:cNvSpPr>
            <a:spLocks noGrp="1"/>
          </p:cNvSpPr>
          <p:nvPr>
            <p:ph type="sldNum" sz="quarter" idx="12"/>
          </p:nvPr>
        </p:nvSpPr>
        <p:spPr/>
        <p:txBody>
          <a:bodyPr/>
          <a:lstStyle>
            <a:lvl1pPr>
              <a:defRPr/>
            </a:lvl1pPr>
          </a:lstStyle>
          <a:p>
            <a:fld id="{2BB57771-DF09-4C21-9251-1E9FBDE72AB1}" type="slidenum">
              <a:rPr lang="en-US" altLang="en-US"/>
              <a:pPr/>
              <a:t>‹#›</a:t>
            </a:fld>
            <a:endParaRPr lang="en-US" altLang="en-US"/>
          </a:p>
        </p:txBody>
      </p:sp>
    </p:spTree>
    <p:extLst>
      <p:ext uri="{BB962C8B-B14F-4D97-AF65-F5344CB8AC3E}">
        <p14:creationId xmlns:p14="http://schemas.microsoft.com/office/powerpoint/2010/main" val="1095383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5" name="Date Placeholder 3">
            <a:extLst>
              <a:ext uri="{FF2B5EF4-FFF2-40B4-BE49-F238E27FC236}">
                <a16:creationId xmlns:a16="http://schemas.microsoft.com/office/drawing/2014/main" id="{3CF7BFFE-C46D-489D-BED8-AC00E01C5559}"/>
              </a:ext>
            </a:extLst>
          </p:cNvPr>
          <p:cNvSpPr>
            <a:spLocks noGrp="1"/>
          </p:cNvSpPr>
          <p:nvPr>
            <p:ph type="dt" sz="half" idx="14"/>
          </p:nvPr>
        </p:nvSpPr>
        <p:spPr/>
        <p:txBody>
          <a:bodyPr/>
          <a:lstStyle>
            <a:lvl1pPr>
              <a:defRPr/>
            </a:lvl1pPr>
          </a:lstStyle>
          <a:p>
            <a:pPr>
              <a:defRPr/>
            </a:pPr>
            <a:fld id="{9E443F05-8057-4B81-8FA3-2ECFAAF1D7A5}" type="datetimeFigureOut">
              <a:rPr lang="en-US"/>
              <a:pPr>
                <a:defRPr/>
              </a:pPr>
              <a:t>11/19/2019</a:t>
            </a:fld>
            <a:endParaRPr lang="en-US"/>
          </a:p>
        </p:txBody>
      </p:sp>
      <p:sp>
        <p:nvSpPr>
          <p:cNvPr id="6" name="Footer Placeholder 4">
            <a:extLst>
              <a:ext uri="{FF2B5EF4-FFF2-40B4-BE49-F238E27FC236}">
                <a16:creationId xmlns:a16="http://schemas.microsoft.com/office/drawing/2014/main" id="{477F5804-4C27-411D-8E10-9A397C6B3C0F}"/>
              </a:ext>
            </a:extLst>
          </p:cNvPr>
          <p:cNvSpPr>
            <a:spLocks noGrp="1"/>
          </p:cNvSpPr>
          <p:nvPr>
            <p:ph type="ftr" sz="quarter" idx="15"/>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B791BF1-98CF-4547-AD10-BE1A570B790E}"/>
              </a:ext>
            </a:extLst>
          </p:cNvPr>
          <p:cNvSpPr>
            <a:spLocks noGrp="1"/>
          </p:cNvSpPr>
          <p:nvPr>
            <p:ph type="sldNum" sz="quarter" idx="16"/>
          </p:nvPr>
        </p:nvSpPr>
        <p:spPr/>
        <p:txBody>
          <a:bodyPr/>
          <a:lstStyle>
            <a:lvl1pPr>
              <a:defRPr/>
            </a:lvl1pPr>
          </a:lstStyle>
          <a:p>
            <a:fld id="{89DA92E8-B6B0-4356-A4FD-8350EBDE59BE}" type="slidenum">
              <a:rPr lang="en-US" altLang="en-US"/>
              <a:pPr/>
              <a:t>‹#›</a:t>
            </a:fld>
            <a:endParaRPr lang="en-US" altLang="en-US"/>
          </a:p>
        </p:txBody>
      </p:sp>
    </p:spTree>
    <p:extLst>
      <p:ext uri="{BB962C8B-B14F-4D97-AF65-F5344CB8AC3E}">
        <p14:creationId xmlns:p14="http://schemas.microsoft.com/office/powerpoint/2010/main" val="1603964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6" name="Date Placeholder 3">
            <a:extLst>
              <a:ext uri="{FF2B5EF4-FFF2-40B4-BE49-F238E27FC236}">
                <a16:creationId xmlns:a16="http://schemas.microsoft.com/office/drawing/2014/main" id="{214295BD-53EC-4874-97A6-D9AF2110FC1B}"/>
              </a:ext>
            </a:extLst>
          </p:cNvPr>
          <p:cNvSpPr>
            <a:spLocks noGrp="1"/>
          </p:cNvSpPr>
          <p:nvPr>
            <p:ph type="dt" sz="half" idx="15"/>
          </p:nvPr>
        </p:nvSpPr>
        <p:spPr/>
        <p:txBody>
          <a:bodyPr/>
          <a:lstStyle>
            <a:lvl1pPr>
              <a:defRPr/>
            </a:lvl1pPr>
          </a:lstStyle>
          <a:p>
            <a:pPr>
              <a:defRPr/>
            </a:pPr>
            <a:fld id="{CF5F0CAC-7A32-4E74-B748-40DF0FA536B0}" type="datetimeFigureOut">
              <a:rPr lang="en-US"/>
              <a:pPr>
                <a:defRPr/>
              </a:pPr>
              <a:t>11/19/2019</a:t>
            </a:fld>
            <a:endParaRPr lang="en-US"/>
          </a:p>
        </p:txBody>
      </p:sp>
      <p:sp>
        <p:nvSpPr>
          <p:cNvPr id="7" name="Footer Placeholder 4">
            <a:extLst>
              <a:ext uri="{FF2B5EF4-FFF2-40B4-BE49-F238E27FC236}">
                <a16:creationId xmlns:a16="http://schemas.microsoft.com/office/drawing/2014/main" id="{981CA645-D825-472A-A2F0-8218DCE25802}"/>
              </a:ext>
            </a:extLst>
          </p:cNvPr>
          <p:cNvSpPr>
            <a:spLocks noGrp="1"/>
          </p:cNvSpPr>
          <p:nvPr>
            <p:ph type="ftr" sz="quarter" idx="16"/>
          </p:nvPr>
        </p:nvSpPr>
        <p:spPr/>
        <p:txBody>
          <a:bodyPr/>
          <a:lstStyle>
            <a:lvl1pPr>
              <a:defRPr/>
            </a:lvl1pPr>
          </a:lstStyle>
          <a:p>
            <a:pPr>
              <a:defRPr/>
            </a:pPr>
            <a:endParaRPr lang="en-US"/>
          </a:p>
        </p:txBody>
      </p:sp>
      <p:sp>
        <p:nvSpPr>
          <p:cNvPr id="10" name="Slide Number Placeholder 5">
            <a:extLst>
              <a:ext uri="{FF2B5EF4-FFF2-40B4-BE49-F238E27FC236}">
                <a16:creationId xmlns:a16="http://schemas.microsoft.com/office/drawing/2014/main" id="{9C6474CE-58B2-4C40-9502-11A36B9B696A}"/>
              </a:ext>
            </a:extLst>
          </p:cNvPr>
          <p:cNvSpPr>
            <a:spLocks noGrp="1"/>
          </p:cNvSpPr>
          <p:nvPr>
            <p:ph type="sldNum" sz="quarter" idx="17"/>
          </p:nvPr>
        </p:nvSpPr>
        <p:spPr/>
        <p:txBody>
          <a:bodyPr/>
          <a:lstStyle>
            <a:lvl1pPr>
              <a:defRPr/>
            </a:lvl1pPr>
          </a:lstStyle>
          <a:p>
            <a:fld id="{4A07FBE5-D6A6-4992-B55F-C404081991A9}" type="slidenum">
              <a:rPr lang="en-US" altLang="en-US"/>
              <a:pPr/>
              <a:t>‹#›</a:t>
            </a:fld>
            <a:endParaRPr lang="en-US" altLang="en-US"/>
          </a:p>
        </p:txBody>
      </p:sp>
    </p:spTree>
    <p:extLst>
      <p:ext uri="{BB962C8B-B14F-4D97-AF65-F5344CB8AC3E}">
        <p14:creationId xmlns:p14="http://schemas.microsoft.com/office/powerpoint/2010/main" val="770273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endParaRPr/>
          </a:p>
        </p:txBody>
      </p:sp>
      <p:sp>
        <p:nvSpPr>
          <p:cNvPr id="7" name="Date Placeholder 3">
            <a:extLst>
              <a:ext uri="{FF2B5EF4-FFF2-40B4-BE49-F238E27FC236}">
                <a16:creationId xmlns:a16="http://schemas.microsoft.com/office/drawing/2014/main" id="{56D577D4-50BA-42FF-A712-CFA0A0339B03}"/>
              </a:ext>
            </a:extLst>
          </p:cNvPr>
          <p:cNvSpPr>
            <a:spLocks noGrp="1"/>
          </p:cNvSpPr>
          <p:nvPr>
            <p:ph type="dt" sz="half" idx="16"/>
          </p:nvPr>
        </p:nvSpPr>
        <p:spPr/>
        <p:txBody>
          <a:bodyPr/>
          <a:lstStyle>
            <a:lvl1pPr>
              <a:defRPr/>
            </a:lvl1pPr>
          </a:lstStyle>
          <a:p>
            <a:pPr>
              <a:defRPr/>
            </a:pPr>
            <a:fld id="{99824C37-764B-4EB3-8604-18D2FA469A81}" type="datetimeFigureOut">
              <a:rPr lang="en-US"/>
              <a:pPr>
                <a:defRPr/>
              </a:pPr>
              <a:t>11/19/2019</a:t>
            </a:fld>
            <a:endParaRPr lang="en-US"/>
          </a:p>
        </p:txBody>
      </p:sp>
      <p:sp>
        <p:nvSpPr>
          <p:cNvPr id="9" name="Footer Placeholder 4">
            <a:extLst>
              <a:ext uri="{FF2B5EF4-FFF2-40B4-BE49-F238E27FC236}">
                <a16:creationId xmlns:a16="http://schemas.microsoft.com/office/drawing/2014/main" id="{02BE0FFF-66B4-4609-A094-CDCCB1CCEEA9}"/>
              </a:ext>
            </a:extLst>
          </p:cNvPr>
          <p:cNvSpPr>
            <a:spLocks noGrp="1"/>
          </p:cNvSpPr>
          <p:nvPr>
            <p:ph type="ftr" sz="quarter" idx="17"/>
          </p:nvPr>
        </p:nvSpPr>
        <p:spPr/>
        <p:txBody>
          <a:bodyPr/>
          <a:lstStyle>
            <a:lvl1pPr>
              <a:defRPr/>
            </a:lvl1pPr>
          </a:lstStyle>
          <a:p>
            <a:pPr>
              <a:defRPr/>
            </a:pPr>
            <a:endParaRPr lang="en-US"/>
          </a:p>
        </p:txBody>
      </p:sp>
      <p:sp>
        <p:nvSpPr>
          <p:cNvPr id="12" name="Slide Number Placeholder 5">
            <a:extLst>
              <a:ext uri="{FF2B5EF4-FFF2-40B4-BE49-F238E27FC236}">
                <a16:creationId xmlns:a16="http://schemas.microsoft.com/office/drawing/2014/main" id="{24E24CFD-4D59-4E09-A558-F86F1F24EA6F}"/>
              </a:ext>
            </a:extLst>
          </p:cNvPr>
          <p:cNvSpPr>
            <a:spLocks noGrp="1"/>
          </p:cNvSpPr>
          <p:nvPr>
            <p:ph type="sldNum" sz="quarter" idx="18"/>
          </p:nvPr>
        </p:nvSpPr>
        <p:spPr/>
        <p:txBody>
          <a:bodyPr/>
          <a:lstStyle>
            <a:lvl1pPr>
              <a:defRPr/>
            </a:lvl1pPr>
          </a:lstStyle>
          <a:p>
            <a:fld id="{8C5C7128-D025-4617-B0D5-7EB2C8681FB7}" type="slidenum">
              <a:rPr lang="en-US" altLang="en-US"/>
              <a:pPr/>
              <a:t>‹#›</a:t>
            </a:fld>
            <a:endParaRPr lang="en-US" altLang="en-US"/>
          </a:p>
        </p:txBody>
      </p:sp>
    </p:spTree>
    <p:extLst>
      <p:ext uri="{BB962C8B-B14F-4D97-AF65-F5344CB8AC3E}">
        <p14:creationId xmlns:p14="http://schemas.microsoft.com/office/powerpoint/2010/main" val="23428233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endParaRPr/>
          </a:p>
        </p:txBody>
      </p:sp>
      <p:sp>
        <p:nvSpPr>
          <p:cNvPr id="3" name="Date Placeholder 3">
            <a:extLst>
              <a:ext uri="{FF2B5EF4-FFF2-40B4-BE49-F238E27FC236}">
                <a16:creationId xmlns:a16="http://schemas.microsoft.com/office/drawing/2014/main" id="{D3D59896-0A85-43E5-926A-4B2E2C428DDF}"/>
              </a:ext>
            </a:extLst>
          </p:cNvPr>
          <p:cNvSpPr>
            <a:spLocks noGrp="1"/>
          </p:cNvSpPr>
          <p:nvPr>
            <p:ph type="dt" sz="half" idx="10"/>
          </p:nvPr>
        </p:nvSpPr>
        <p:spPr/>
        <p:txBody>
          <a:bodyPr/>
          <a:lstStyle>
            <a:lvl1pPr>
              <a:defRPr/>
            </a:lvl1pPr>
          </a:lstStyle>
          <a:p>
            <a:pPr>
              <a:defRPr/>
            </a:pPr>
            <a:fld id="{8CCA54E1-9A6B-485C-9560-C6F30A4F92C7}" type="datetimeFigureOut">
              <a:rPr lang="en-US"/>
              <a:pPr>
                <a:defRPr/>
              </a:pPr>
              <a:t>11/19/2019</a:t>
            </a:fld>
            <a:endParaRPr lang="en-US"/>
          </a:p>
        </p:txBody>
      </p:sp>
      <p:sp>
        <p:nvSpPr>
          <p:cNvPr id="4" name="Footer Placeholder 4">
            <a:extLst>
              <a:ext uri="{FF2B5EF4-FFF2-40B4-BE49-F238E27FC236}">
                <a16:creationId xmlns:a16="http://schemas.microsoft.com/office/drawing/2014/main" id="{05FF3B70-E978-45E5-857E-DAE8A0E95A23}"/>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DE04FD8-1F3B-4D5C-ADA0-05C3692943B5}"/>
              </a:ext>
            </a:extLst>
          </p:cNvPr>
          <p:cNvSpPr>
            <a:spLocks noGrp="1"/>
          </p:cNvSpPr>
          <p:nvPr>
            <p:ph type="sldNum" sz="quarter" idx="12"/>
          </p:nvPr>
        </p:nvSpPr>
        <p:spPr/>
        <p:txBody>
          <a:bodyPr/>
          <a:lstStyle>
            <a:lvl1pPr>
              <a:defRPr/>
            </a:lvl1pPr>
          </a:lstStyle>
          <a:p>
            <a:fld id="{CBB3E968-297A-4F1C-8E3C-203AD4E1AD65}" type="slidenum">
              <a:rPr lang="en-US" altLang="en-US"/>
              <a:pPr/>
              <a:t>‹#›</a:t>
            </a:fld>
            <a:endParaRPr lang="en-US" altLang="en-US"/>
          </a:p>
        </p:txBody>
      </p:sp>
    </p:spTree>
    <p:extLst>
      <p:ext uri="{BB962C8B-B14F-4D97-AF65-F5344CB8AC3E}">
        <p14:creationId xmlns:p14="http://schemas.microsoft.com/office/powerpoint/2010/main" val="117065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8"/>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16D2A57-7170-4E31-8163-AF2A632A91FD}"/>
              </a:ext>
            </a:extLst>
          </p:cNvPr>
          <p:cNvSpPr>
            <a:spLocks noGrp="1"/>
          </p:cNvSpPr>
          <p:nvPr>
            <p:ph type="title"/>
          </p:nvPr>
        </p:nvSpPr>
        <p:spPr bwMode="auto">
          <a:xfrm>
            <a:off x="457200" y="3444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endParaRPr lang="en-US" altLang="en-US"/>
          </a:p>
        </p:txBody>
      </p:sp>
      <p:sp>
        <p:nvSpPr>
          <p:cNvPr id="1027" name="Text Placeholder 2">
            <a:extLst>
              <a:ext uri="{FF2B5EF4-FFF2-40B4-BE49-F238E27FC236}">
                <a16:creationId xmlns:a16="http://schemas.microsoft.com/office/drawing/2014/main" id="{5E4CBABB-170C-4343-8E10-B9FCE6980B20}"/>
              </a:ext>
            </a:extLst>
          </p:cNvPr>
          <p:cNvSpPr>
            <a:spLocks noGrp="1"/>
          </p:cNvSpPr>
          <p:nvPr>
            <p:ph type="body" idx="1"/>
          </p:nvPr>
        </p:nvSpPr>
        <p:spPr bwMode="auto">
          <a:xfrm>
            <a:off x="739775" y="2770188"/>
            <a:ext cx="7662863" cy="326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endParaRPr lang="en-US" altLang="en-US"/>
          </a:p>
        </p:txBody>
      </p:sp>
      <p:sp>
        <p:nvSpPr>
          <p:cNvPr id="4" name="Date Placeholder 3">
            <a:extLst>
              <a:ext uri="{FF2B5EF4-FFF2-40B4-BE49-F238E27FC236}">
                <a16:creationId xmlns:a16="http://schemas.microsoft.com/office/drawing/2014/main" id="{21054A23-E987-4397-936C-A5C4DECC2807}"/>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fld id="{E3C0997C-C4FF-4F87-BD9C-67CC199B2627}" type="datetimeFigureOut">
              <a:rPr lang="en-US"/>
              <a:pPr>
                <a:defRPr/>
              </a:pPr>
              <a:t>11/19/2019</a:t>
            </a:fld>
            <a:endParaRPr lang="en-US"/>
          </a:p>
        </p:txBody>
      </p:sp>
      <p:sp>
        <p:nvSpPr>
          <p:cNvPr id="5" name="Footer Placeholder 4">
            <a:extLst>
              <a:ext uri="{FF2B5EF4-FFF2-40B4-BE49-F238E27FC236}">
                <a16:creationId xmlns:a16="http://schemas.microsoft.com/office/drawing/2014/main" id="{4A578E8F-E167-4002-B538-193E6364EF27}"/>
              </a:ext>
            </a:extLst>
          </p:cNvPr>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9D5F6A18-C2EE-4FDA-9E32-D1C3BB9462A2}"/>
              </a:ext>
            </a:extLst>
          </p:cNvPr>
          <p:cNvSpPr>
            <a:spLocks noGrp="1"/>
          </p:cNvSpPr>
          <p:nvPr>
            <p:ph type="sldNum" sz="quarter" idx="4"/>
          </p:nvPr>
        </p:nvSpPr>
        <p:spPr>
          <a:xfrm>
            <a:off x="4305300" y="6356350"/>
            <a:ext cx="533400" cy="365125"/>
          </a:xfrm>
          <a:prstGeom prst="rect">
            <a:avLst/>
          </a:prstGeom>
        </p:spPr>
        <p:txBody>
          <a:bodyPr vert="horz" wrap="square" lIns="91440" tIns="45720" rIns="91440" bIns="45720" numCol="1" anchor="ctr" anchorCtr="0" compatLnSpc="1">
            <a:prstTxWarp prst="textNoShape">
              <a:avLst/>
            </a:prstTxWarp>
          </a:bodyPr>
          <a:lstStyle>
            <a:lvl1pPr algn="ctr">
              <a:defRPr sz="1100" b="1">
                <a:solidFill>
                  <a:srgbClr val="7F7F7F"/>
                </a:solidFill>
                <a:latin typeface="Calisto MT" panose="02040603050505030304" pitchFamily="18" charset="0"/>
              </a:defRPr>
            </a:lvl1pPr>
          </a:lstStyle>
          <a:p>
            <a:fld id="{A141A138-37DC-4310-9206-6C8D6FD3195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7" r:id="rId1"/>
    <p:sldLayoutId id="2147483709" r:id="rId2"/>
    <p:sldLayoutId id="2147483718" r:id="rId3"/>
    <p:sldLayoutId id="2147483710" r:id="rId4"/>
    <p:sldLayoutId id="2147483711" r:id="rId5"/>
    <p:sldLayoutId id="2147483712" r:id="rId6"/>
    <p:sldLayoutId id="2147483713" r:id="rId7"/>
    <p:sldLayoutId id="2147483714" r:id="rId8"/>
    <p:sldLayoutId id="2147483715" r:id="rId9"/>
    <p:sldLayoutId id="2147483719" r:id="rId10"/>
    <p:sldLayoutId id="2147483720" r:id="rId11"/>
    <p:sldLayoutId id="2147483721" r:id="rId12"/>
    <p:sldLayoutId id="2147483722" r:id="rId13"/>
    <p:sldLayoutId id="2147483716" r:id="rId14"/>
    <p:sldLayoutId id="2147483723" r:id="rId15"/>
    <p:sldLayoutId id="2147483724" r:id="rId16"/>
  </p:sldLayoutIdLst>
  <p:txStyles>
    <p:titleStyle>
      <a:lvl1pPr algn="ctr" rtl="0" eaLnBrk="0" fontAlgn="base" hangingPunct="0">
        <a:spcBef>
          <a:spcPct val="0"/>
        </a:spcBef>
        <a:spcAft>
          <a:spcPct val="0"/>
        </a:spcAft>
        <a:defRPr sz="4600" kern="1200">
          <a:solidFill>
            <a:schemeClr val="bg1"/>
          </a:solidFill>
          <a:latin typeface="+mj-lt"/>
          <a:ea typeface="+mj-ea"/>
          <a:cs typeface="+mj-cs"/>
        </a:defRPr>
      </a:lvl1pPr>
      <a:lvl2pPr algn="ctr" rtl="0" eaLnBrk="0" fontAlgn="base" hangingPunct="0">
        <a:spcBef>
          <a:spcPct val="0"/>
        </a:spcBef>
        <a:spcAft>
          <a:spcPct val="0"/>
        </a:spcAft>
        <a:defRPr sz="4600">
          <a:solidFill>
            <a:schemeClr val="bg1"/>
          </a:solidFill>
          <a:latin typeface="Calisto MT" pitchFamily="18" charset="0"/>
        </a:defRPr>
      </a:lvl2pPr>
      <a:lvl3pPr algn="ctr" rtl="0" eaLnBrk="0" fontAlgn="base" hangingPunct="0">
        <a:spcBef>
          <a:spcPct val="0"/>
        </a:spcBef>
        <a:spcAft>
          <a:spcPct val="0"/>
        </a:spcAft>
        <a:defRPr sz="4600">
          <a:solidFill>
            <a:schemeClr val="bg1"/>
          </a:solidFill>
          <a:latin typeface="Calisto MT" pitchFamily="18" charset="0"/>
        </a:defRPr>
      </a:lvl3pPr>
      <a:lvl4pPr algn="ctr" rtl="0" eaLnBrk="0" fontAlgn="base" hangingPunct="0">
        <a:spcBef>
          <a:spcPct val="0"/>
        </a:spcBef>
        <a:spcAft>
          <a:spcPct val="0"/>
        </a:spcAft>
        <a:defRPr sz="4600">
          <a:solidFill>
            <a:schemeClr val="bg1"/>
          </a:solidFill>
          <a:latin typeface="Calisto MT" pitchFamily="18" charset="0"/>
        </a:defRPr>
      </a:lvl4pPr>
      <a:lvl5pPr algn="ctr" rtl="0" eaLnBrk="0" fontAlgn="base" hangingPunct="0">
        <a:spcBef>
          <a:spcPct val="0"/>
        </a:spcBef>
        <a:spcAft>
          <a:spcPct val="0"/>
        </a:spcAft>
        <a:defRPr sz="4600">
          <a:solidFill>
            <a:schemeClr val="bg1"/>
          </a:solidFill>
          <a:latin typeface="Calisto MT" pitchFamily="18" charset="0"/>
        </a:defRPr>
      </a:lvl5pPr>
      <a:lvl6pPr marL="457200" algn="ctr" rtl="0" fontAlgn="base">
        <a:spcBef>
          <a:spcPct val="0"/>
        </a:spcBef>
        <a:spcAft>
          <a:spcPct val="0"/>
        </a:spcAft>
        <a:defRPr sz="4600">
          <a:solidFill>
            <a:schemeClr val="bg1"/>
          </a:solidFill>
          <a:latin typeface="Calisto MT" pitchFamily="18" charset="0"/>
        </a:defRPr>
      </a:lvl6pPr>
      <a:lvl7pPr marL="914400" algn="ctr" rtl="0" fontAlgn="base">
        <a:spcBef>
          <a:spcPct val="0"/>
        </a:spcBef>
        <a:spcAft>
          <a:spcPct val="0"/>
        </a:spcAft>
        <a:defRPr sz="4600">
          <a:solidFill>
            <a:schemeClr val="bg1"/>
          </a:solidFill>
          <a:latin typeface="Calisto MT" pitchFamily="18" charset="0"/>
        </a:defRPr>
      </a:lvl7pPr>
      <a:lvl8pPr marL="1371600" algn="ctr" rtl="0" fontAlgn="base">
        <a:spcBef>
          <a:spcPct val="0"/>
        </a:spcBef>
        <a:spcAft>
          <a:spcPct val="0"/>
        </a:spcAft>
        <a:defRPr sz="4600">
          <a:solidFill>
            <a:schemeClr val="bg1"/>
          </a:solidFill>
          <a:latin typeface="Calisto MT" pitchFamily="18" charset="0"/>
        </a:defRPr>
      </a:lvl8pPr>
      <a:lvl9pPr marL="1828800" algn="ctr" rtl="0" fontAlgn="base">
        <a:spcBef>
          <a:spcPct val="0"/>
        </a:spcBef>
        <a:spcAft>
          <a:spcPct val="0"/>
        </a:spcAft>
        <a:defRPr sz="4600">
          <a:solidFill>
            <a:schemeClr val="bg1"/>
          </a:solidFill>
          <a:latin typeface="Calisto MT" pitchFamily="18" charset="0"/>
        </a:defRPr>
      </a:lvl9pPr>
    </p:titleStyle>
    <p:bodyStyle>
      <a:lvl1pPr marL="342900" indent="-342900" algn="l" rtl="0" eaLnBrk="0" fontAlgn="base" hangingPunct="0">
        <a:spcBef>
          <a:spcPts val="2000"/>
        </a:spcBef>
        <a:spcAft>
          <a:spcPct val="0"/>
        </a:spcAft>
        <a:buClr>
          <a:schemeClr val="accent1"/>
        </a:buClr>
        <a:buSzPct val="90000"/>
        <a:buFont typeface="Wingdings" panose="05000000000000000000" pitchFamily="2" charset="2"/>
        <a:buChar char="S"/>
        <a:defRPr sz="2200" kern="1200">
          <a:solidFill>
            <a:srgbClr val="595959"/>
          </a:solidFill>
          <a:latin typeface="+mn-lt"/>
          <a:ea typeface="+mn-ea"/>
          <a:cs typeface="+mn-cs"/>
        </a:defRPr>
      </a:lvl1pPr>
      <a:lvl2pPr marL="685800" indent="-336550" algn="l" rtl="0" eaLnBrk="0" fontAlgn="base" hangingPunct="0">
        <a:spcBef>
          <a:spcPts val="600"/>
        </a:spcBef>
        <a:spcAft>
          <a:spcPct val="0"/>
        </a:spcAft>
        <a:buClr>
          <a:srgbClr val="C1F944"/>
        </a:buClr>
        <a:buSzPct val="90000"/>
        <a:buFont typeface="Wingdings" panose="05000000000000000000" pitchFamily="2" charset="2"/>
        <a:buChar char="S"/>
        <a:defRPr sz="2000" kern="1200">
          <a:solidFill>
            <a:srgbClr val="595959"/>
          </a:solidFill>
          <a:latin typeface="+mn-lt"/>
          <a:ea typeface="+mn-ea"/>
          <a:cs typeface="+mn-cs"/>
        </a:defRPr>
      </a:lvl2pPr>
      <a:lvl3pPr marL="1035050" indent="-349250" algn="l" rtl="0" eaLnBrk="0" fontAlgn="base" hangingPunct="0">
        <a:spcBef>
          <a:spcPts val="600"/>
        </a:spcBef>
        <a:spcAft>
          <a:spcPct val="0"/>
        </a:spcAft>
        <a:buClr>
          <a:schemeClr val="accent1"/>
        </a:buClr>
        <a:buSzPct val="90000"/>
        <a:buFont typeface="Wingdings" panose="05000000000000000000" pitchFamily="2" charset="2"/>
        <a:buChar char="S"/>
        <a:defRPr kern="1200">
          <a:solidFill>
            <a:srgbClr val="595959"/>
          </a:solidFill>
          <a:latin typeface="+mn-lt"/>
          <a:ea typeface="+mn-ea"/>
          <a:cs typeface="+mn-cs"/>
        </a:defRPr>
      </a:lvl3pPr>
      <a:lvl4pPr marL="1371600" indent="-336550" algn="l" rtl="0" eaLnBrk="0" fontAlgn="base" hangingPunct="0">
        <a:spcBef>
          <a:spcPts val="600"/>
        </a:spcBef>
        <a:spcAft>
          <a:spcPct val="0"/>
        </a:spcAft>
        <a:buClr>
          <a:srgbClr val="C1F944"/>
        </a:buClr>
        <a:buSzPct val="90000"/>
        <a:buFont typeface="Wingdings" panose="05000000000000000000" pitchFamily="2" charset="2"/>
        <a:buChar char="S"/>
        <a:defRPr kern="1200">
          <a:solidFill>
            <a:srgbClr val="595959"/>
          </a:solidFill>
          <a:latin typeface="+mn-lt"/>
          <a:ea typeface="+mn-ea"/>
          <a:cs typeface="+mn-cs"/>
        </a:defRPr>
      </a:lvl4pPr>
      <a:lvl5pPr marL="1720850" indent="-349250" algn="l" rtl="0" eaLnBrk="0" fontAlgn="base" hangingPunct="0">
        <a:spcBef>
          <a:spcPts val="600"/>
        </a:spcBef>
        <a:spcAft>
          <a:spcPct val="0"/>
        </a:spcAft>
        <a:buClr>
          <a:schemeClr val="accent1"/>
        </a:buClr>
        <a:buSzPct val="90000"/>
        <a:buFont typeface="Wingdings" panose="05000000000000000000" pitchFamily="2" charset="2"/>
        <a:buChar char="S"/>
        <a:defRPr kern="1200">
          <a:solidFill>
            <a:srgbClr val="595959"/>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995AB01-1370-403B-BC5E-2936B9259E83}"/>
              </a:ext>
            </a:extLst>
          </p:cNvPr>
          <p:cNvSpPr>
            <a:spLocks noGrp="1"/>
          </p:cNvSpPr>
          <p:nvPr>
            <p:ph type="ctrTitle"/>
          </p:nvPr>
        </p:nvSpPr>
        <p:spPr>
          <a:xfrm>
            <a:off x="228600" y="685800"/>
            <a:ext cx="8456613" cy="1927225"/>
          </a:xfrm>
        </p:spPr>
        <p:txBody>
          <a:bodyPr/>
          <a:lstStyle/>
          <a:p>
            <a:pPr eaLnBrk="1" hangingPunct="1"/>
            <a:r>
              <a:rPr lang="en-US" altLang="en-US"/>
              <a:t>OSFO Chairman</a:t>
            </a:r>
          </a:p>
        </p:txBody>
      </p:sp>
      <p:sp>
        <p:nvSpPr>
          <p:cNvPr id="3" name="Subtitle 2">
            <a:extLst>
              <a:ext uri="{FF2B5EF4-FFF2-40B4-BE49-F238E27FC236}">
                <a16:creationId xmlns:a16="http://schemas.microsoft.com/office/drawing/2014/main" id="{8DEAF940-A1F5-4648-B46F-26ACD55C5AD8}"/>
              </a:ext>
            </a:extLst>
          </p:cNvPr>
          <p:cNvSpPr>
            <a:spLocks noGrp="1"/>
          </p:cNvSpPr>
          <p:nvPr>
            <p:ph type="subTitle" idx="1"/>
          </p:nvPr>
        </p:nvSpPr>
        <p:spPr>
          <a:xfrm>
            <a:off x="457200" y="3308350"/>
            <a:ext cx="8228013" cy="1066800"/>
          </a:xfrm>
        </p:spPr>
        <p:txBody>
          <a:bodyPr rtlCol="0">
            <a:normAutofit/>
          </a:bodyPr>
          <a:lstStyle/>
          <a:p>
            <a:pPr eaLnBrk="1" fontAlgn="auto" hangingPunct="1">
              <a:spcAft>
                <a:spcPts val="0"/>
              </a:spcAft>
              <a:defRPr/>
            </a:pPr>
            <a:r>
              <a:rPr lang="en-US" sz="2800" dirty="0"/>
              <a:t>Steve Smith 2011 ONOC Presentation</a:t>
            </a:r>
          </a:p>
        </p:txBody>
      </p:sp>
      <p:pic>
        <p:nvPicPr>
          <p:cNvPr id="10244" name="Picture 3" descr="32_O.jpg">
            <a:extLst>
              <a:ext uri="{FF2B5EF4-FFF2-40B4-BE49-F238E27FC236}">
                <a16:creationId xmlns:a16="http://schemas.microsoft.com/office/drawing/2014/main" id="{FFDE7545-F5C3-406B-A6A9-1E8C18A0AF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58100" y="5705475"/>
            <a:ext cx="1485900" cy="115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AA48217-5D02-431E-A8D6-E22A8336B1FC}"/>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CFF5F3F8-0F96-446B-BE30-25BB387E4856}"/>
              </a:ext>
            </a:extLst>
          </p:cNvPr>
          <p:cNvSpPr>
            <a:spLocks noGrp="1"/>
          </p:cNvSpPr>
          <p:nvPr>
            <p:ph idx="1"/>
          </p:nvPr>
        </p:nvSpPr>
        <p:spPr>
          <a:xfrm>
            <a:off x="457200" y="2286000"/>
            <a:ext cx="8686800" cy="4238625"/>
          </a:xfrm>
        </p:spPr>
        <p:txBody>
          <a:bodyPr rtlCol="0">
            <a:normAutofit/>
          </a:bodyPr>
          <a:lstStyle/>
          <a:p>
            <a:pPr eaLnBrk="1" fontAlgn="auto" hangingPunct="1">
              <a:spcAft>
                <a:spcPts val="0"/>
              </a:spcAft>
              <a:buFont typeface="Wingdings" panose="05000000000000000000" pitchFamily="2" charset="2"/>
              <a:buNone/>
              <a:defRPr/>
            </a:pPr>
            <a:r>
              <a:rPr lang="en-IE" sz="1800" b="1" dirty="0"/>
              <a:t>How many Member Federations do you currently have in the Oceania Region?</a:t>
            </a:r>
            <a:endParaRPr lang="en-US" sz="1800" dirty="0">
              <a:solidFill>
                <a:schemeClr val="tx1">
                  <a:lumMod val="65000"/>
                  <a:lumOff val="35000"/>
                </a:schemeClr>
              </a:solidFill>
            </a:endParaRPr>
          </a:p>
          <a:p>
            <a:pPr eaLnBrk="1" hangingPunct="1">
              <a:defRPr/>
            </a:pPr>
            <a:r>
              <a:rPr lang="en-IE" sz="3600" b="1" dirty="0"/>
              <a:t>Full Members 		337</a:t>
            </a:r>
          </a:p>
          <a:p>
            <a:pPr eaLnBrk="1" hangingPunct="1">
              <a:defRPr/>
            </a:pPr>
            <a:r>
              <a:rPr lang="en-IE" sz="3600" dirty="0"/>
              <a:t>Associate Members 	38</a:t>
            </a: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46499154-AB43-4419-B5B9-C43B35237DA9}"/>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1FBA884E-3289-4538-B31D-2DCDA49E4EA7}"/>
              </a:ext>
            </a:extLst>
          </p:cNvPr>
          <p:cNvSpPr>
            <a:spLocks noGrp="1"/>
          </p:cNvSpPr>
          <p:nvPr>
            <p:ph idx="1"/>
          </p:nvPr>
        </p:nvSpPr>
        <p:spPr>
          <a:xfrm>
            <a:off x="457200" y="2286000"/>
            <a:ext cx="8686800" cy="4238625"/>
          </a:xfrm>
        </p:spPr>
        <p:txBody>
          <a:bodyPr rtlCol="0">
            <a:normAutofit/>
          </a:bodyPr>
          <a:lstStyle/>
          <a:p>
            <a:pPr eaLnBrk="1" fontAlgn="auto" hangingPunct="1">
              <a:spcAft>
                <a:spcPts val="0"/>
              </a:spcAft>
              <a:buFont typeface="Wingdings" panose="05000000000000000000" pitchFamily="2" charset="2"/>
              <a:buNone/>
              <a:defRPr/>
            </a:pPr>
            <a:r>
              <a:rPr lang="en-IE" sz="1800" b="1" dirty="0"/>
              <a:t>How many staff does your International Federation/Regional Federation employ in the Oceania Region?</a:t>
            </a:r>
            <a:endParaRPr lang="en-US" sz="1800" dirty="0">
              <a:solidFill>
                <a:schemeClr val="tx1">
                  <a:lumMod val="65000"/>
                  <a:lumOff val="35000"/>
                </a:schemeClr>
              </a:solidFill>
            </a:endParaRPr>
          </a:p>
          <a:p>
            <a:pPr eaLnBrk="1" hangingPunct="1">
              <a:defRPr/>
            </a:pPr>
            <a:r>
              <a:rPr lang="en-IE" sz="3600" dirty="0"/>
              <a:t>Fulltime Staff		54 	(25)</a:t>
            </a:r>
          </a:p>
          <a:p>
            <a:pPr eaLnBrk="1" hangingPunct="1">
              <a:defRPr/>
            </a:pPr>
            <a:r>
              <a:rPr lang="en-GB" sz="3600" dirty="0"/>
              <a:t>Part Time Staff		132 	(26)</a:t>
            </a:r>
            <a:endParaRPr lang="en-IE" sz="3600" dirty="0"/>
          </a:p>
          <a:p>
            <a:pPr eaLnBrk="1" hangingPunct="1">
              <a:defRPr/>
            </a:pP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E87B80E3-5EA2-4B27-86FA-CA77F576D063}"/>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14856A56-ADE0-425F-934C-F1D0F0836072}"/>
              </a:ext>
            </a:extLst>
          </p:cNvPr>
          <p:cNvSpPr>
            <a:spLocks noGrp="1"/>
          </p:cNvSpPr>
          <p:nvPr>
            <p:ph idx="1"/>
          </p:nvPr>
        </p:nvSpPr>
        <p:spPr>
          <a:xfrm>
            <a:off x="457200" y="2286000"/>
            <a:ext cx="8686800" cy="4238625"/>
          </a:xfrm>
        </p:spPr>
        <p:txBody>
          <a:bodyPr rtlCol="0">
            <a:normAutofit fontScale="77500" lnSpcReduction="20000"/>
          </a:bodyPr>
          <a:lstStyle/>
          <a:p>
            <a:pPr eaLnBrk="1" fontAlgn="auto" hangingPunct="1">
              <a:spcAft>
                <a:spcPts val="0"/>
              </a:spcAft>
              <a:buFont typeface="Wingdings" panose="05000000000000000000" pitchFamily="2" charset="2"/>
              <a:buNone/>
              <a:defRPr/>
            </a:pPr>
            <a:r>
              <a:rPr lang="en-IE" sz="1800" b="1" dirty="0"/>
              <a:t>How much money, in US Dollars, does your International Federation spend in the Oceania region on an</a:t>
            </a:r>
            <a:br>
              <a:rPr lang="en-IE" sz="1800" b="1" dirty="0"/>
            </a:br>
            <a:r>
              <a:rPr lang="en-IE" sz="1800" b="1" dirty="0"/>
              <a:t>Annual basis, on average?</a:t>
            </a:r>
            <a:endParaRPr lang="en-US" sz="1800" dirty="0">
              <a:solidFill>
                <a:schemeClr val="tx1">
                  <a:lumMod val="65000"/>
                  <a:lumOff val="35000"/>
                </a:schemeClr>
              </a:solidFill>
            </a:endParaRPr>
          </a:p>
          <a:p>
            <a:pPr eaLnBrk="1" fontAlgn="auto" hangingPunct="1">
              <a:spcAft>
                <a:spcPts val="0"/>
              </a:spcAft>
              <a:defRPr/>
            </a:pPr>
            <a:r>
              <a:rPr lang="en-IE" sz="3600" b="1" dirty="0"/>
              <a:t>Less than USD50,000 			48.1%</a:t>
            </a:r>
          </a:p>
          <a:p>
            <a:pPr eaLnBrk="1" fontAlgn="auto" hangingPunct="1">
              <a:spcAft>
                <a:spcPts val="0"/>
              </a:spcAft>
              <a:defRPr/>
            </a:pPr>
            <a:r>
              <a:rPr lang="en-IE" sz="3600" dirty="0"/>
              <a:t>Between USD50,000 - USD100,000 	22.2%</a:t>
            </a:r>
          </a:p>
          <a:p>
            <a:pPr eaLnBrk="1" fontAlgn="auto" hangingPunct="1">
              <a:spcAft>
                <a:spcPts val="0"/>
              </a:spcAft>
              <a:defRPr/>
            </a:pPr>
            <a:r>
              <a:rPr lang="en-IE" sz="3600" dirty="0"/>
              <a:t>Between USD100k - USD500k 		14.8%</a:t>
            </a:r>
          </a:p>
          <a:p>
            <a:pPr eaLnBrk="1" fontAlgn="auto" hangingPunct="1">
              <a:spcAft>
                <a:spcPts val="0"/>
              </a:spcAft>
              <a:defRPr/>
            </a:pPr>
            <a:r>
              <a:rPr lang="en-IE" sz="3600" dirty="0"/>
              <a:t>Between USD500k - USD1million 	3.7%</a:t>
            </a:r>
          </a:p>
          <a:p>
            <a:pPr eaLnBrk="1" fontAlgn="auto" hangingPunct="1">
              <a:spcAft>
                <a:spcPts val="0"/>
              </a:spcAft>
              <a:defRPr/>
            </a:pPr>
            <a:r>
              <a:rPr lang="en-IE" sz="3600" dirty="0"/>
              <a:t>Between USD1million - USD5million 	3.7%</a:t>
            </a:r>
          </a:p>
          <a:p>
            <a:pPr eaLnBrk="1" fontAlgn="auto" hangingPunct="1">
              <a:spcAft>
                <a:spcPts val="0"/>
              </a:spcAft>
              <a:defRPr/>
            </a:pPr>
            <a:r>
              <a:rPr lang="en-IE" sz="3600" dirty="0"/>
              <a:t>More than USD5million 			7.4% </a:t>
            </a:r>
            <a:endParaRPr lang="en-IE" sz="3600" b="1" dirty="0"/>
          </a:p>
          <a:p>
            <a:pPr eaLnBrk="1" hangingPunct="1">
              <a:defRPr/>
            </a:pPr>
            <a:endParaRPr lang="en-IE" sz="3600" dirty="0"/>
          </a:p>
          <a:p>
            <a:pPr eaLnBrk="1" hangingPunct="1">
              <a:defRPr/>
            </a:pP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55B5443-FDE5-40DC-A031-D18404CC8FC8}"/>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2F067489-E051-4428-8578-D31306D7D2D5}"/>
              </a:ext>
            </a:extLst>
          </p:cNvPr>
          <p:cNvSpPr>
            <a:spLocks noGrp="1"/>
          </p:cNvSpPr>
          <p:nvPr>
            <p:ph idx="1"/>
          </p:nvPr>
        </p:nvSpPr>
        <p:spPr>
          <a:xfrm>
            <a:off x="457200" y="2286000"/>
            <a:ext cx="8686800" cy="4238625"/>
          </a:xfrm>
        </p:spPr>
        <p:txBody>
          <a:bodyPr rtlCol="0">
            <a:normAutofit fontScale="92500"/>
          </a:bodyPr>
          <a:lstStyle/>
          <a:p>
            <a:pPr eaLnBrk="1" fontAlgn="auto" hangingPunct="1">
              <a:spcAft>
                <a:spcPts val="0"/>
              </a:spcAft>
              <a:buFont typeface="Wingdings" panose="05000000000000000000" pitchFamily="2" charset="2"/>
              <a:buNone/>
              <a:defRPr/>
            </a:pPr>
            <a:r>
              <a:rPr lang="en-IE" sz="1800" b="1" dirty="0"/>
              <a:t>In this Olympiad (</a:t>
            </a:r>
            <a:r>
              <a:rPr lang="en-IE" sz="1800" b="1" dirty="0" err="1"/>
              <a:t>i.e</a:t>
            </a:r>
            <a:r>
              <a:rPr lang="en-IE" sz="1800" b="1" dirty="0"/>
              <a:t> 2009-12) how much money (USD) is your International Federation planning to invest in the Oceania Region in the following areas:</a:t>
            </a:r>
            <a:endParaRPr lang="en-US" sz="1800" dirty="0">
              <a:solidFill>
                <a:schemeClr val="tx1">
                  <a:lumMod val="65000"/>
                  <a:lumOff val="35000"/>
                </a:schemeClr>
              </a:solidFill>
            </a:endParaRPr>
          </a:p>
          <a:p>
            <a:pPr eaLnBrk="1" hangingPunct="1">
              <a:defRPr/>
            </a:pPr>
            <a:r>
              <a:rPr lang="en-IE" sz="3600" dirty="0"/>
              <a:t>Competitions and Events  16,866,501 	(22)</a:t>
            </a:r>
          </a:p>
          <a:p>
            <a:pPr eaLnBrk="1" hangingPunct="1">
              <a:defRPr/>
            </a:pPr>
            <a:r>
              <a:rPr lang="en-IE" sz="3600" dirty="0"/>
              <a:t>Development programs	    19,426,500 	(26)</a:t>
            </a:r>
          </a:p>
          <a:p>
            <a:pPr eaLnBrk="1" hangingPunct="1">
              <a:defRPr/>
            </a:pPr>
            <a:r>
              <a:rPr lang="en-IE" sz="3600" dirty="0"/>
              <a:t>Admin &amp; Governance 	    10,070,001 	(23)</a:t>
            </a:r>
          </a:p>
          <a:p>
            <a:pPr eaLnBrk="1" hangingPunct="1">
              <a:defRPr/>
            </a:pPr>
            <a:r>
              <a:rPr lang="en-IE" sz="3600" b="1" dirty="0"/>
              <a:t>High Performance 	   18,346,501 	(21)</a:t>
            </a:r>
          </a:p>
          <a:p>
            <a:pPr eaLnBrk="1" fontAlgn="auto" hangingPunct="1">
              <a:spcAft>
                <a:spcPts val="0"/>
              </a:spcAft>
              <a:defRPr/>
            </a:pPr>
            <a:endParaRPr lang="en-IE" sz="3600" b="1" dirty="0"/>
          </a:p>
          <a:p>
            <a:pPr eaLnBrk="1" hangingPunct="1">
              <a:defRPr/>
            </a:pPr>
            <a:endParaRPr lang="en-IE" sz="3600" dirty="0"/>
          </a:p>
          <a:p>
            <a:pPr eaLnBrk="1" hangingPunct="1">
              <a:defRPr/>
            </a:pP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01FF30B8-CBD5-413A-B5E9-D1274847A2A7}"/>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7B39B520-69A9-4FA2-9A22-BBBF55D4F1B5}"/>
              </a:ext>
            </a:extLst>
          </p:cNvPr>
          <p:cNvSpPr>
            <a:spLocks noGrp="1"/>
          </p:cNvSpPr>
          <p:nvPr>
            <p:ph idx="1"/>
          </p:nvPr>
        </p:nvSpPr>
        <p:spPr>
          <a:xfrm>
            <a:off x="457200" y="2286000"/>
            <a:ext cx="8686800" cy="4238625"/>
          </a:xfrm>
        </p:spPr>
        <p:txBody>
          <a:bodyPr rtlCol="0">
            <a:normAutofit/>
          </a:bodyPr>
          <a:lstStyle/>
          <a:p>
            <a:pPr eaLnBrk="1" fontAlgn="auto" hangingPunct="1">
              <a:spcAft>
                <a:spcPts val="0"/>
              </a:spcAft>
              <a:buFont typeface="Wingdings" panose="05000000000000000000" pitchFamily="2" charset="2"/>
              <a:buNone/>
              <a:defRPr/>
            </a:pPr>
            <a:r>
              <a:rPr lang="en-IE" sz="1800" b="1" dirty="0"/>
              <a:t>How much money, in US Dollars, does your organisation spend in each of the following areas, on average, each year:</a:t>
            </a:r>
            <a:endParaRPr lang="en-US" sz="1800" dirty="0">
              <a:solidFill>
                <a:schemeClr val="tx1">
                  <a:lumMod val="65000"/>
                  <a:lumOff val="35000"/>
                </a:schemeClr>
              </a:solidFill>
            </a:endParaRPr>
          </a:p>
          <a:p>
            <a:pPr eaLnBrk="1" hangingPunct="1">
              <a:defRPr/>
            </a:pPr>
            <a:r>
              <a:rPr lang="en-IE" sz="3600" b="1" dirty="0"/>
              <a:t>International Flights	4,714,500 27</a:t>
            </a:r>
          </a:p>
          <a:p>
            <a:pPr eaLnBrk="1" hangingPunct="1">
              <a:defRPr/>
            </a:pPr>
            <a:r>
              <a:rPr lang="en-IE" sz="3600" dirty="0"/>
              <a:t>Insurance			446,600 25</a:t>
            </a:r>
          </a:p>
          <a:p>
            <a:pPr eaLnBrk="1" hangingPunct="1">
              <a:defRPr/>
            </a:pPr>
            <a:r>
              <a:rPr lang="en-IE" sz="3600" dirty="0"/>
              <a:t>Accommodation		1,771,000 27</a:t>
            </a:r>
            <a:endParaRPr lang="en-IE" sz="3600" b="1" dirty="0"/>
          </a:p>
          <a:p>
            <a:pPr eaLnBrk="1" hangingPunct="1">
              <a:defRPr/>
            </a:pPr>
            <a:endParaRPr lang="en-IE" sz="3600" b="1" dirty="0"/>
          </a:p>
          <a:p>
            <a:pPr eaLnBrk="1" fontAlgn="auto" hangingPunct="1">
              <a:spcAft>
                <a:spcPts val="0"/>
              </a:spcAft>
              <a:defRPr/>
            </a:pPr>
            <a:endParaRPr lang="en-IE" sz="3600" b="1" dirty="0"/>
          </a:p>
          <a:p>
            <a:pPr eaLnBrk="1" hangingPunct="1">
              <a:defRPr/>
            </a:pPr>
            <a:endParaRPr lang="en-IE" sz="3600" dirty="0"/>
          </a:p>
          <a:p>
            <a:pPr eaLnBrk="1" hangingPunct="1">
              <a:defRPr/>
            </a:pP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725B260-080D-4562-930B-21CF2826B9F9}"/>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26EC2E90-064D-4E75-A01D-8BC8FE801D66}"/>
              </a:ext>
            </a:extLst>
          </p:cNvPr>
          <p:cNvSpPr>
            <a:spLocks noGrp="1"/>
          </p:cNvSpPr>
          <p:nvPr>
            <p:ph idx="1"/>
          </p:nvPr>
        </p:nvSpPr>
        <p:spPr>
          <a:xfrm>
            <a:off x="457200" y="2286000"/>
            <a:ext cx="8686800" cy="4238625"/>
          </a:xfrm>
        </p:spPr>
        <p:txBody>
          <a:bodyPr rtlCol="0">
            <a:normAutofit fontScale="92500"/>
          </a:bodyPr>
          <a:lstStyle/>
          <a:p>
            <a:pPr eaLnBrk="1" fontAlgn="auto" hangingPunct="1">
              <a:spcAft>
                <a:spcPts val="0"/>
              </a:spcAft>
              <a:buFont typeface="Wingdings" panose="05000000000000000000" pitchFamily="2" charset="2"/>
              <a:buNone/>
              <a:defRPr/>
            </a:pPr>
            <a:r>
              <a:rPr lang="en-IE" sz="1800" b="1" dirty="0"/>
              <a:t>Extremely important Strategic priorities for OSFO?</a:t>
            </a:r>
            <a:endParaRPr lang="en-US" sz="1800" dirty="0">
              <a:solidFill>
                <a:schemeClr val="tx1">
                  <a:lumMod val="65000"/>
                  <a:lumOff val="35000"/>
                </a:schemeClr>
              </a:solidFill>
            </a:endParaRPr>
          </a:p>
          <a:p>
            <a:pPr eaLnBrk="1" hangingPunct="1">
              <a:defRPr/>
            </a:pPr>
            <a:r>
              <a:rPr lang="en-IE" sz="3600" dirty="0"/>
              <a:t>Effective working </a:t>
            </a:r>
            <a:r>
              <a:rPr lang="en-IE" sz="3600" dirty="0" err="1"/>
              <a:t>r’ship</a:t>
            </a:r>
            <a:r>
              <a:rPr lang="en-IE" sz="3600" dirty="0"/>
              <a:t> with ONOC	60.7%</a:t>
            </a:r>
          </a:p>
          <a:p>
            <a:pPr eaLnBrk="1" hangingPunct="1">
              <a:defRPr/>
            </a:pPr>
            <a:r>
              <a:rPr lang="en-IE" sz="3600" dirty="0"/>
              <a:t>Effective working </a:t>
            </a:r>
            <a:r>
              <a:rPr lang="en-IE" sz="3600" dirty="0" err="1"/>
              <a:t>r’ship</a:t>
            </a:r>
            <a:r>
              <a:rPr lang="en-IE" sz="3600" dirty="0"/>
              <a:t> with PGC	50%</a:t>
            </a:r>
          </a:p>
          <a:p>
            <a:pPr eaLnBrk="1" hangingPunct="1">
              <a:defRPr/>
            </a:pPr>
            <a:r>
              <a:rPr lang="en-IE" sz="3600" dirty="0"/>
              <a:t>Employment of fulltime staff		48.1%</a:t>
            </a:r>
          </a:p>
          <a:p>
            <a:pPr eaLnBrk="1" hangingPunct="1">
              <a:defRPr/>
            </a:pPr>
            <a:r>
              <a:rPr lang="en-IE" sz="3600" dirty="0"/>
              <a:t>Financial stability and revenue		46.4%</a:t>
            </a:r>
          </a:p>
          <a:p>
            <a:pPr eaLnBrk="1" hangingPunct="1">
              <a:defRPr/>
            </a:pPr>
            <a:endParaRPr lang="en-IE" sz="3600" b="1" dirty="0"/>
          </a:p>
          <a:p>
            <a:pPr eaLnBrk="1" hangingPunct="1">
              <a:defRPr/>
            </a:pPr>
            <a:endParaRPr lang="en-IE" sz="3600" b="1" dirty="0"/>
          </a:p>
          <a:p>
            <a:pPr eaLnBrk="1" fontAlgn="auto" hangingPunct="1">
              <a:spcAft>
                <a:spcPts val="0"/>
              </a:spcAft>
              <a:defRPr/>
            </a:pPr>
            <a:endParaRPr lang="en-IE" sz="3600" b="1" dirty="0"/>
          </a:p>
          <a:p>
            <a:pPr eaLnBrk="1" hangingPunct="1">
              <a:defRPr/>
            </a:pPr>
            <a:endParaRPr lang="en-IE" sz="3600" dirty="0"/>
          </a:p>
          <a:p>
            <a:pPr eaLnBrk="1" hangingPunct="1">
              <a:defRPr/>
            </a:pPr>
            <a:endParaRPr lang="en-IE" sz="3600" b="1" dirty="0"/>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8F8C7FEC-ADFE-4F74-953E-62A1468B0193}"/>
              </a:ext>
            </a:extLst>
          </p:cNvPr>
          <p:cNvSpPr>
            <a:spLocks noGrp="1"/>
          </p:cNvSpPr>
          <p:nvPr>
            <p:ph type="title"/>
          </p:nvPr>
        </p:nvSpPr>
        <p:spPr/>
        <p:txBody>
          <a:bodyPr/>
          <a:lstStyle/>
          <a:p>
            <a:pPr eaLnBrk="1" hangingPunct="1"/>
            <a:r>
              <a:rPr lang="en-US" altLang="en-US"/>
              <a:t>OSFO Resolutions</a:t>
            </a:r>
          </a:p>
        </p:txBody>
      </p:sp>
      <p:sp>
        <p:nvSpPr>
          <p:cNvPr id="25603" name="Content Placeholder 2">
            <a:extLst>
              <a:ext uri="{FF2B5EF4-FFF2-40B4-BE49-F238E27FC236}">
                <a16:creationId xmlns:a16="http://schemas.microsoft.com/office/drawing/2014/main" id="{7B7052D1-6EA4-4CFC-8D97-142A8492A767}"/>
              </a:ext>
            </a:extLst>
          </p:cNvPr>
          <p:cNvSpPr>
            <a:spLocks noGrp="1"/>
          </p:cNvSpPr>
          <p:nvPr>
            <p:ph idx="1"/>
          </p:nvPr>
        </p:nvSpPr>
        <p:spPr>
          <a:xfrm>
            <a:off x="228600" y="2362200"/>
            <a:ext cx="8686800" cy="3267075"/>
          </a:xfrm>
        </p:spPr>
        <p:txBody>
          <a:bodyPr/>
          <a:lstStyle/>
          <a:p>
            <a:pPr eaLnBrk="1" hangingPunct="1"/>
            <a:r>
              <a:rPr lang="en-US" altLang="en-US" sz="3200"/>
              <a:t> Funding for Readiness Assessment Tool</a:t>
            </a:r>
          </a:p>
          <a:p>
            <a:pPr eaLnBrk="1" hangingPunct="1"/>
            <a:r>
              <a:rPr lang="en-US" altLang="en-US" sz="3200"/>
              <a:t> Action to drive the development of National Federations </a:t>
            </a:r>
          </a:p>
          <a:p>
            <a:pPr eaLnBrk="1" hangingPunct="1"/>
            <a:r>
              <a:rPr lang="en-US" altLang="en-US" sz="3200"/>
              <a:t> Ongoing commitment to OceaniaSport</a:t>
            </a:r>
          </a:p>
          <a:p>
            <a:pPr eaLnBrk="1" hangingPunct="1"/>
            <a:r>
              <a:rPr lang="en-US" altLang="en-US" sz="3200"/>
              <a:t> Recommendations relating to volleyball</a:t>
            </a:r>
          </a:p>
          <a:p>
            <a:pPr eaLnBrk="1" hangingPunct="1"/>
            <a:endParaRPr lang="en-US" altLang="en-US" sz="3200"/>
          </a:p>
          <a:p>
            <a:pPr eaLnBrk="1" hangingPunct="1"/>
            <a:endParaRPr lang="en-US" altLang="en-US" sz="3200"/>
          </a:p>
          <a:p>
            <a:pPr eaLnBrk="1" hangingPunct="1"/>
            <a:endParaRPr lang="en-US" altLang="en-US" sz="3200"/>
          </a:p>
        </p:txBody>
      </p:sp>
      <p:pic>
        <p:nvPicPr>
          <p:cNvPr id="25604" name="Picture 3" descr="32_O.jpg">
            <a:extLst>
              <a:ext uri="{FF2B5EF4-FFF2-40B4-BE49-F238E27FC236}">
                <a16:creationId xmlns:a16="http://schemas.microsoft.com/office/drawing/2014/main" id="{4EEFE249-5AAA-49BB-B4D0-9CFCEBF8C82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F3E4D49C-8F2A-4E7D-B7E7-7E99B735851C}"/>
              </a:ext>
            </a:extLst>
          </p:cNvPr>
          <p:cNvSpPr>
            <a:spLocks noGrp="1"/>
          </p:cNvSpPr>
          <p:nvPr>
            <p:ph type="title"/>
          </p:nvPr>
        </p:nvSpPr>
        <p:spPr/>
        <p:txBody>
          <a:bodyPr/>
          <a:lstStyle/>
          <a:p>
            <a:pPr eaLnBrk="1" hangingPunct="1"/>
            <a:r>
              <a:rPr lang="en-US" altLang="en-US"/>
              <a:t>Funding of RAT post Brian</a:t>
            </a:r>
          </a:p>
        </p:txBody>
      </p:sp>
      <p:sp>
        <p:nvSpPr>
          <p:cNvPr id="26627" name="Content Placeholder 2">
            <a:extLst>
              <a:ext uri="{FF2B5EF4-FFF2-40B4-BE49-F238E27FC236}">
                <a16:creationId xmlns:a16="http://schemas.microsoft.com/office/drawing/2014/main" id="{36202B60-7F28-4A14-92F8-407D3D9189FA}"/>
              </a:ext>
            </a:extLst>
          </p:cNvPr>
          <p:cNvSpPr>
            <a:spLocks noGrp="1"/>
          </p:cNvSpPr>
          <p:nvPr>
            <p:ph idx="1"/>
          </p:nvPr>
        </p:nvSpPr>
        <p:spPr>
          <a:xfrm>
            <a:off x="228600" y="2362200"/>
            <a:ext cx="8686800" cy="3267075"/>
          </a:xfrm>
        </p:spPr>
        <p:txBody>
          <a:bodyPr/>
          <a:lstStyle/>
          <a:p>
            <a:pPr eaLnBrk="1" hangingPunct="1"/>
            <a:r>
              <a:rPr lang="en-US" altLang="en-US" sz="3200"/>
              <a:t>With the recent resignation of Brian Minikin, that ONOC continue to resource the Readiness Assessment Tool (RAT) and its implementation with NFs, NOCs and Regional Sports Federations.</a:t>
            </a:r>
          </a:p>
          <a:p>
            <a:pPr eaLnBrk="1" hangingPunct="1"/>
            <a:r>
              <a:rPr lang="en-US" altLang="en-US" sz="3200"/>
              <a:t> ONOC support the ongoing development of the RAT as users request modifications and enhancements</a:t>
            </a:r>
          </a:p>
        </p:txBody>
      </p:sp>
      <p:pic>
        <p:nvPicPr>
          <p:cNvPr id="26628" name="Picture 3" descr="32_O.jpg">
            <a:extLst>
              <a:ext uri="{FF2B5EF4-FFF2-40B4-BE49-F238E27FC236}">
                <a16:creationId xmlns:a16="http://schemas.microsoft.com/office/drawing/2014/main" id="{72E65237-9DA7-41F6-88AE-46078F4A8A1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B28312BD-AA95-441E-8896-CA7CDE8FECA2}"/>
              </a:ext>
            </a:extLst>
          </p:cNvPr>
          <p:cNvSpPr>
            <a:spLocks noGrp="1"/>
          </p:cNvSpPr>
          <p:nvPr>
            <p:ph type="title"/>
          </p:nvPr>
        </p:nvSpPr>
        <p:spPr/>
        <p:txBody>
          <a:bodyPr/>
          <a:lstStyle/>
          <a:p>
            <a:pPr eaLnBrk="1" hangingPunct="1"/>
            <a:r>
              <a:rPr lang="en-US" altLang="en-US"/>
              <a:t>NF capacity building</a:t>
            </a:r>
          </a:p>
        </p:txBody>
      </p:sp>
      <p:sp>
        <p:nvSpPr>
          <p:cNvPr id="3" name="Content Placeholder 2">
            <a:extLst>
              <a:ext uri="{FF2B5EF4-FFF2-40B4-BE49-F238E27FC236}">
                <a16:creationId xmlns:a16="http://schemas.microsoft.com/office/drawing/2014/main" id="{B5560981-A7D9-4DD2-B662-ABDA91CB9E17}"/>
              </a:ext>
            </a:extLst>
          </p:cNvPr>
          <p:cNvSpPr>
            <a:spLocks noGrp="1"/>
          </p:cNvSpPr>
          <p:nvPr>
            <p:ph idx="1"/>
          </p:nvPr>
        </p:nvSpPr>
        <p:spPr>
          <a:xfrm>
            <a:off x="739775" y="2447925"/>
            <a:ext cx="7662863" cy="3789363"/>
          </a:xfrm>
        </p:spPr>
        <p:txBody>
          <a:bodyPr>
            <a:normAutofit fontScale="92500" lnSpcReduction="10000"/>
          </a:bodyPr>
          <a:lstStyle/>
          <a:p>
            <a:pPr eaLnBrk="1" hangingPunct="1">
              <a:defRPr/>
            </a:pPr>
            <a:r>
              <a:rPr lang="en-US" sz="2800" dirty="0"/>
              <a:t>OSFO seek a collaborative forum to unite partner contributions to facilitate National Federation capacity building.</a:t>
            </a:r>
          </a:p>
          <a:p>
            <a:pPr eaLnBrk="1" hangingPunct="1">
              <a:defRPr/>
            </a:pPr>
            <a:r>
              <a:rPr lang="en-US" sz="2800" dirty="0"/>
              <a:t>OSFO would like to invite ONOC and its North West  partners, the ASC and the PGC to join them as a working group in partnership with OSEP to further the work of the RAT, Sports Education Framework and resource development aimed at building the capacity of the national federations</a:t>
            </a:r>
          </a:p>
        </p:txBody>
      </p:sp>
      <p:pic>
        <p:nvPicPr>
          <p:cNvPr id="27652" name="Picture 3" descr="32_O.jpg">
            <a:extLst>
              <a:ext uri="{FF2B5EF4-FFF2-40B4-BE49-F238E27FC236}">
                <a16:creationId xmlns:a16="http://schemas.microsoft.com/office/drawing/2014/main" id="{A9124F15-C61F-4424-9737-88419653A73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972425" y="5949950"/>
            <a:ext cx="1171575"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5F3008C1-3ADB-4F12-B539-A64349F7B9BA}"/>
              </a:ext>
            </a:extLst>
          </p:cNvPr>
          <p:cNvSpPr>
            <a:spLocks noGrp="1"/>
          </p:cNvSpPr>
          <p:nvPr>
            <p:ph type="title"/>
          </p:nvPr>
        </p:nvSpPr>
        <p:spPr/>
        <p:txBody>
          <a:bodyPr/>
          <a:lstStyle/>
          <a:p>
            <a:pPr eaLnBrk="1" hangingPunct="1"/>
            <a:r>
              <a:rPr lang="en-US" altLang="en-US"/>
              <a:t>Ongoing support for OceaniaSport</a:t>
            </a:r>
          </a:p>
        </p:txBody>
      </p:sp>
      <p:sp>
        <p:nvSpPr>
          <p:cNvPr id="28675" name="Content Placeholder 2">
            <a:extLst>
              <a:ext uri="{FF2B5EF4-FFF2-40B4-BE49-F238E27FC236}">
                <a16:creationId xmlns:a16="http://schemas.microsoft.com/office/drawing/2014/main" id="{54C3335C-643B-438D-8B06-FE625FBAE2DB}"/>
              </a:ext>
            </a:extLst>
          </p:cNvPr>
          <p:cNvSpPr>
            <a:spLocks noGrp="1"/>
          </p:cNvSpPr>
          <p:nvPr>
            <p:ph idx="1"/>
          </p:nvPr>
        </p:nvSpPr>
        <p:spPr>
          <a:xfrm>
            <a:off x="739775" y="2514600"/>
            <a:ext cx="7662863" cy="3962400"/>
          </a:xfrm>
        </p:spPr>
        <p:txBody>
          <a:bodyPr/>
          <a:lstStyle/>
          <a:p>
            <a:pPr eaLnBrk="1" hangingPunct="1"/>
            <a:r>
              <a:rPr lang="en-AU" altLang="en-US" sz="2400"/>
              <a:t>the partnership with SportingPulse continue until 2015 </a:t>
            </a:r>
            <a:endParaRPr lang="en-AU" altLang="en-US" sz="1600"/>
          </a:p>
          <a:p>
            <a:pPr eaLnBrk="1" hangingPunct="1"/>
            <a:r>
              <a:rPr lang="en-US" altLang="en-US" sz="2400"/>
              <a:t>A</a:t>
            </a:r>
            <a:r>
              <a:rPr lang="en-AU" altLang="en-US" sz="2400"/>
              <a:t> resource be considered for the management of OceaniaSport to:</a:t>
            </a:r>
            <a:endParaRPr lang="en-AU" altLang="en-US" sz="1600"/>
          </a:p>
          <a:p>
            <a:pPr lvl="1" eaLnBrk="1" hangingPunct="1"/>
            <a:r>
              <a:rPr lang="en-AU" altLang="en-US"/>
              <a:t>Provide training and support for members where required </a:t>
            </a:r>
            <a:r>
              <a:rPr lang="en-US" altLang="en-US"/>
              <a:t>–</a:t>
            </a:r>
            <a:r>
              <a:rPr lang="en-AU" altLang="en-US"/>
              <a:t> create some online “how to..” training resources</a:t>
            </a:r>
          </a:p>
          <a:p>
            <a:pPr lvl="1" eaLnBrk="1" hangingPunct="1"/>
            <a:r>
              <a:rPr lang="en-AU" altLang="en-US"/>
              <a:t>Liaise with SportingPulse and members on further enhancements</a:t>
            </a:r>
          </a:p>
          <a:p>
            <a:pPr lvl="1" eaLnBrk="1" hangingPunct="1"/>
            <a:r>
              <a:rPr lang="en-AU" altLang="en-US"/>
              <a:t>Implement a regular joint communication/newsletter with joint contributors of </a:t>
            </a:r>
            <a:r>
              <a:rPr lang="en-US" altLang="en-US"/>
              <a:t>–</a:t>
            </a:r>
            <a:r>
              <a:rPr lang="en-AU" altLang="en-US"/>
              <a:t> OSFO, ONOC, PGC and ASC contributors to raise the profile of our activities.</a:t>
            </a:r>
          </a:p>
          <a:p>
            <a:pPr eaLnBrk="1" hangingPunct="1"/>
            <a:endParaRPr lang="en-US" altLang="en-US"/>
          </a:p>
        </p:txBody>
      </p:sp>
      <p:pic>
        <p:nvPicPr>
          <p:cNvPr id="28676" name="Picture 3" descr="32_O.jpg">
            <a:extLst>
              <a:ext uri="{FF2B5EF4-FFF2-40B4-BE49-F238E27FC236}">
                <a16:creationId xmlns:a16="http://schemas.microsoft.com/office/drawing/2014/main" id="{0A05DCA3-BC18-4532-B663-5636E0CBA92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DBAC84B-20F1-4DB1-A244-62B355D74EB8}"/>
              </a:ext>
            </a:extLst>
          </p:cNvPr>
          <p:cNvSpPr>
            <a:spLocks noGrp="1"/>
          </p:cNvSpPr>
          <p:nvPr>
            <p:ph type="title"/>
          </p:nvPr>
        </p:nvSpPr>
        <p:spPr/>
        <p:txBody>
          <a:bodyPr/>
          <a:lstStyle/>
          <a:p>
            <a:pPr eaLnBrk="1" hangingPunct="1"/>
            <a:r>
              <a:rPr lang="en-US" altLang="en-US"/>
              <a:t>OSFO Workshop</a:t>
            </a:r>
          </a:p>
        </p:txBody>
      </p:sp>
      <p:sp>
        <p:nvSpPr>
          <p:cNvPr id="3" name="Content Placeholder 2">
            <a:extLst>
              <a:ext uri="{FF2B5EF4-FFF2-40B4-BE49-F238E27FC236}">
                <a16:creationId xmlns:a16="http://schemas.microsoft.com/office/drawing/2014/main" id="{139FEBF8-EBEA-4AB8-BDFA-C3F0025DA3AF}"/>
              </a:ext>
            </a:extLst>
          </p:cNvPr>
          <p:cNvSpPr>
            <a:spLocks noGrp="1"/>
          </p:cNvSpPr>
          <p:nvPr>
            <p:ph idx="1"/>
          </p:nvPr>
        </p:nvSpPr>
        <p:spPr>
          <a:xfrm>
            <a:off x="457200" y="2286000"/>
            <a:ext cx="8686800" cy="3751263"/>
          </a:xfrm>
        </p:spPr>
        <p:txBody>
          <a:bodyPr rtlCol="0">
            <a:normAutofit/>
          </a:bodyPr>
          <a:lstStyle/>
          <a:p>
            <a:pPr eaLnBrk="1" fontAlgn="auto" hangingPunct="1">
              <a:spcAft>
                <a:spcPts val="0"/>
              </a:spcAft>
              <a:defRPr/>
            </a:pPr>
            <a:r>
              <a:rPr lang="en-US" sz="3600" dirty="0">
                <a:solidFill>
                  <a:schemeClr val="tx1">
                    <a:lumMod val="65000"/>
                    <a:lumOff val="35000"/>
                  </a:schemeClr>
                </a:solidFill>
              </a:rPr>
              <a:t>Presentation on the Readiness Assessment Tool – RAT </a:t>
            </a:r>
          </a:p>
          <a:p>
            <a:pPr eaLnBrk="1" fontAlgn="auto" hangingPunct="1">
              <a:spcAft>
                <a:spcPts val="0"/>
              </a:spcAft>
              <a:defRPr/>
            </a:pPr>
            <a:r>
              <a:rPr lang="en-US" sz="3600" dirty="0">
                <a:solidFill>
                  <a:schemeClr val="tx1">
                    <a:lumMod val="65000"/>
                    <a:lumOff val="35000"/>
                  </a:schemeClr>
                </a:solidFill>
              </a:rPr>
              <a:t>Sport Education Framework </a:t>
            </a:r>
          </a:p>
          <a:p>
            <a:pPr eaLnBrk="1" fontAlgn="auto" hangingPunct="1">
              <a:spcAft>
                <a:spcPts val="0"/>
              </a:spcAft>
              <a:defRPr/>
            </a:pPr>
            <a:r>
              <a:rPr lang="en-US" sz="3600" dirty="0">
                <a:solidFill>
                  <a:schemeClr val="tx1">
                    <a:lumMod val="65000"/>
                    <a:lumOff val="35000"/>
                  </a:schemeClr>
                </a:solidFill>
              </a:rPr>
              <a:t>Sport Participation Development Model</a:t>
            </a:r>
          </a:p>
          <a:p>
            <a:pPr eaLnBrk="1" fontAlgn="auto" hangingPunct="1">
              <a:spcAft>
                <a:spcPts val="0"/>
              </a:spcAft>
              <a:defRPr/>
            </a:pPr>
            <a:r>
              <a:rPr lang="en-US" sz="3600" dirty="0">
                <a:solidFill>
                  <a:schemeClr val="tx1">
                    <a:lumMod val="65000"/>
                    <a:lumOff val="35000"/>
                  </a:schemeClr>
                </a:solidFill>
              </a:rPr>
              <a:t>Discussion groups </a:t>
            </a:r>
          </a:p>
          <a:p>
            <a:pPr eaLnBrk="1" fontAlgn="auto" hangingPunct="1">
              <a:spcAft>
                <a:spcPts val="0"/>
              </a:spcAft>
              <a:defRPr/>
            </a:pPr>
            <a:endParaRPr lang="en-US" sz="3600" dirty="0">
              <a:solidFill>
                <a:schemeClr val="tx1">
                  <a:lumMod val="65000"/>
                  <a:lumOff val="35000"/>
                </a:schemeClr>
              </a:solidFill>
            </a:endParaRPr>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A12FCC1F-0F67-44DA-BCE6-75428F7261DD}"/>
              </a:ext>
            </a:extLst>
          </p:cNvPr>
          <p:cNvSpPr>
            <a:spLocks noGrp="1"/>
          </p:cNvSpPr>
          <p:nvPr>
            <p:ph type="title"/>
          </p:nvPr>
        </p:nvSpPr>
        <p:spPr/>
        <p:txBody>
          <a:bodyPr/>
          <a:lstStyle/>
          <a:p>
            <a:pPr eaLnBrk="1" hangingPunct="1"/>
            <a:r>
              <a:rPr lang="en-US" altLang="en-US"/>
              <a:t>Sport  Resolutions</a:t>
            </a:r>
          </a:p>
        </p:txBody>
      </p:sp>
      <p:sp>
        <p:nvSpPr>
          <p:cNvPr id="29699" name="Content Placeholder 2">
            <a:extLst>
              <a:ext uri="{FF2B5EF4-FFF2-40B4-BE49-F238E27FC236}">
                <a16:creationId xmlns:a16="http://schemas.microsoft.com/office/drawing/2014/main" id="{6E226C1B-6FD7-4958-990B-51BE8F703963}"/>
              </a:ext>
            </a:extLst>
          </p:cNvPr>
          <p:cNvSpPr>
            <a:spLocks noGrp="1"/>
          </p:cNvSpPr>
          <p:nvPr>
            <p:ph idx="1"/>
          </p:nvPr>
        </p:nvSpPr>
        <p:spPr>
          <a:xfrm>
            <a:off x="739775" y="2514600"/>
            <a:ext cx="7662863" cy="3962400"/>
          </a:xfrm>
        </p:spPr>
        <p:txBody>
          <a:bodyPr/>
          <a:lstStyle/>
          <a:p>
            <a:pPr eaLnBrk="1" hangingPunct="1"/>
            <a:r>
              <a:rPr lang="en-US" altLang="en-US"/>
              <a:t>“That OSFO supports New Caledonia, Tahiti and Wallis and Futuna becoming full members of the Asian Volleyball Confederation (AVC) and the Federation of International Volleyball (FIVB) with the right to qualify for Volleyball Continental and World championships.</a:t>
            </a:r>
            <a:endParaRPr lang="en-AU" altLang="en-US"/>
          </a:p>
          <a:p>
            <a:pPr eaLnBrk="1" hangingPunct="1">
              <a:buFont typeface="Wingdings" panose="05000000000000000000" pitchFamily="2" charset="2"/>
              <a:buNone/>
            </a:pPr>
            <a:r>
              <a:rPr lang="en-US" altLang="en-US"/>
              <a:t>	OSFO notes that these three French territories are allowed to compete for qualification for the World Cup in Football.</a:t>
            </a:r>
            <a:endParaRPr lang="en-AU" altLang="en-US"/>
          </a:p>
          <a:p>
            <a:pPr eaLnBrk="1" hangingPunct="1">
              <a:buFont typeface="Wingdings" panose="05000000000000000000" pitchFamily="2" charset="2"/>
              <a:buNone/>
            </a:pPr>
            <a:r>
              <a:rPr lang="en-US" altLang="en-US"/>
              <a:t>	OSFO also notes that by coming full members of the AVC and the FIVB the will be able to help develop Volleyball in Oceania.” </a:t>
            </a:r>
            <a:endParaRPr lang="en-AU" altLang="en-US"/>
          </a:p>
          <a:p>
            <a:pPr eaLnBrk="1" hangingPunct="1"/>
            <a:endParaRPr lang="en-US" altLang="en-US"/>
          </a:p>
        </p:txBody>
      </p:sp>
      <p:pic>
        <p:nvPicPr>
          <p:cNvPr id="29700" name="Picture 3" descr="32_O.jpg">
            <a:extLst>
              <a:ext uri="{FF2B5EF4-FFF2-40B4-BE49-F238E27FC236}">
                <a16:creationId xmlns:a16="http://schemas.microsoft.com/office/drawing/2014/main" id="{B7102E30-4367-4E46-A194-C6A4041957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70716952-CF8E-45F5-BB74-B737FD5333D3}"/>
              </a:ext>
            </a:extLst>
          </p:cNvPr>
          <p:cNvSpPr>
            <a:spLocks noGrp="1"/>
          </p:cNvSpPr>
          <p:nvPr>
            <p:ph type="title"/>
          </p:nvPr>
        </p:nvSpPr>
        <p:spPr/>
        <p:txBody>
          <a:bodyPr/>
          <a:lstStyle/>
          <a:p>
            <a:pPr eaLnBrk="1" hangingPunct="1"/>
            <a:r>
              <a:rPr lang="en-US" altLang="en-US"/>
              <a:t>Sport  Resolutions</a:t>
            </a:r>
          </a:p>
        </p:txBody>
      </p:sp>
      <p:sp>
        <p:nvSpPr>
          <p:cNvPr id="30723" name="Content Placeholder 2">
            <a:extLst>
              <a:ext uri="{FF2B5EF4-FFF2-40B4-BE49-F238E27FC236}">
                <a16:creationId xmlns:a16="http://schemas.microsoft.com/office/drawing/2014/main" id="{F5EEEF4B-5C69-4A3A-89D6-52318516B27D}"/>
              </a:ext>
            </a:extLst>
          </p:cNvPr>
          <p:cNvSpPr>
            <a:spLocks noGrp="1"/>
          </p:cNvSpPr>
          <p:nvPr>
            <p:ph idx="1"/>
          </p:nvPr>
        </p:nvSpPr>
        <p:spPr>
          <a:xfrm>
            <a:off x="739775" y="2514600"/>
            <a:ext cx="7662863" cy="3962400"/>
          </a:xfrm>
        </p:spPr>
        <p:txBody>
          <a:bodyPr/>
          <a:lstStyle/>
          <a:p>
            <a:pPr eaLnBrk="1" hangingPunct="1"/>
            <a:r>
              <a:rPr lang="en-US" altLang="en-US"/>
              <a:t>“That OSFO supports New Caledonia, Tahiti and Wallis and Futuna becoming full members of the Asian Volleyball Confederation (AVC) and the Federation of International Volleyball (FIVB) with the right to qualify for Volleyball Continental and World championships.</a:t>
            </a:r>
            <a:endParaRPr lang="en-AU" altLang="en-US"/>
          </a:p>
          <a:p>
            <a:pPr eaLnBrk="1" hangingPunct="1">
              <a:buFont typeface="Wingdings" panose="05000000000000000000" pitchFamily="2" charset="2"/>
              <a:buNone/>
            </a:pPr>
            <a:r>
              <a:rPr lang="en-US" altLang="en-US"/>
              <a:t>	OSFO notes that these three French territories are allowed to compete for qualification for the World Cup in Football.</a:t>
            </a:r>
            <a:endParaRPr lang="en-AU" altLang="en-US"/>
          </a:p>
          <a:p>
            <a:pPr eaLnBrk="1" hangingPunct="1">
              <a:buFont typeface="Wingdings" panose="05000000000000000000" pitchFamily="2" charset="2"/>
              <a:buNone/>
            </a:pPr>
            <a:r>
              <a:rPr lang="en-US" altLang="en-US"/>
              <a:t>	OSFO also notes that by coming full members of the AVC and the FIVB the will be able to help develop Volleyball in Oceania.” </a:t>
            </a:r>
            <a:endParaRPr lang="en-AU" altLang="en-US"/>
          </a:p>
          <a:p>
            <a:pPr eaLnBrk="1" hangingPunct="1"/>
            <a:endParaRPr lang="en-US" altLang="en-US"/>
          </a:p>
        </p:txBody>
      </p:sp>
      <p:pic>
        <p:nvPicPr>
          <p:cNvPr id="30724" name="Picture 3" descr="32_O.jpg">
            <a:extLst>
              <a:ext uri="{FF2B5EF4-FFF2-40B4-BE49-F238E27FC236}">
                <a16:creationId xmlns:a16="http://schemas.microsoft.com/office/drawing/2014/main" id="{EB182053-125B-4101-BD68-B5509BF3FCA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872649EB-A2FB-49AC-A448-2C63AB10D6EA}"/>
              </a:ext>
            </a:extLst>
          </p:cNvPr>
          <p:cNvSpPr>
            <a:spLocks noGrp="1"/>
          </p:cNvSpPr>
          <p:nvPr>
            <p:ph type="title"/>
          </p:nvPr>
        </p:nvSpPr>
        <p:spPr/>
        <p:txBody>
          <a:bodyPr/>
          <a:lstStyle/>
          <a:p>
            <a:pPr eaLnBrk="1" hangingPunct="1"/>
            <a:r>
              <a:rPr lang="en-US" altLang="en-US"/>
              <a:t>Sport  Resolutions</a:t>
            </a:r>
          </a:p>
        </p:txBody>
      </p:sp>
      <p:sp>
        <p:nvSpPr>
          <p:cNvPr id="31747" name="Content Placeholder 2">
            <a:extLst>
              <a:ext uri="{FF2B5EF4-FFF2-40B4-BE49-F238E27FC236}">
                <a16:creationId xmlns:a16="http://schemas.microsoft.com/office/drawing/2014/main" id="{A328118E-F008-4C8A-8A5C-CB200C40797C}"/>
              </a:ext>
            </a:extLst>
          </p:cNvPr>
          <p:cNvSpPr>
            <a:spLocks noGrp="1"/>
          </p:cNvSpPr>
          <p:nvPr>
            <p:ph idx="1"/>
          </p:nvPr>
        </p:nvSpPr>
        <p:spPr>
          <a:xfrm>
            <a:off x="739775" y="2514600"/>
            <a:ext cx="7662863" cy="3962400"/>
          </a:xfrm>
        </p:spPr>
        <p:txBody>
          <a:bodyPr/>
          <a:lstStyle/>
          <a:p>
            <a:pPr eaLnBrk="1" hangingPunct="1"/>
            <a:r>
              <a:rPr lang="en-US" altLang="en-US"/>
              <a:t>“ That OSFO supports Oceania Volleyball having direct qualification to the Olympic games for both Indoor Volleyball and Beach Volleyball.</a:t>
            </a:r>
            <a:endParaRPr lang="en-AU" altLang="en-US"/>
          </a:p>
          <a:p>
            <a:pPr eaLnBrk="1" hangingPunct="1">
              <a:buFont typeface="Wingdings" panose="05000000000000000000" pitchFamily="2" charset="2"/>
              <a:buNone/>
            </a:pPr>
            <a:r>
              <a:rPr lang="en-US" altLang="en-US"/>
              <a:t>	OSFO notes that Football, Field Hockey, Water Polo and Basketball all have direct Olympic qualification from Oceania.</a:t>
            </a:r>
            <a:endParaRPr lang="en-AU" altLang="en-US"/>
          </a:p>
          <a:p>
            <a:pPr eaLnBrk="1" hangingPunct="1">
              <a:buFont typeface="Wingdings" panose="05000000000000000000" pitchFamily="2" charset="2"/>
              <a:buNone/>
            </a:pPr>
            <a:r>
              <a:rPr lang="en-US" altLang="en-US"/>
              <a:t>	OSFO also notes that Volleyball has 19 countries within Oceania who are affiliated to the FIVB and AVC and have National Olympic Committees.”</a:t>
            </a:r>
            <a:endParaRPr lang="en-AU" altLang="en-US"/>
          </a:p>
          <a:p>
            <a:pPr eaLnBrk="1" hangingPunct="1"/>
            <a:endParaRPr lang="en-US" altLang="en-US"/>
          </a:p>
        </p:txBody>
      </p:sp>
      <p:pic>
        <p:nvPicPr>
          <p:cNvPr id="31748" name="Picture 3" descr="32_O.jpg">
            <a:extLst>
              <a:ext uri="{FF2B5EF4-FFF2-40B4-BE49-F238E27FC236}">
                <a16:creationId xmlns:a16="http://schemas.microsoft.com/office/drawing/2014/main" id="{D6347A72-B48C-4D50-B431-282FCFF0A56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669213" y="5715000"/>
            <a:ext cx="147478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640DD282-E4AA-4360-B3AA-359EF75C9CF6}"/>
              </a:ext>
            </a:extLst>
          </p:cNvPr>
          <p:cNvSpPr>
            <a:spLocks noGrp="1"/>
          </p:cNvSpPr>
          <p:nvPr>
            <p:ph type="title"/>
          </p:nvPr>
        </p:nvSpPr>
        <p:spPr/>
        <p:txBody>
          <a:bodyPr/>
          <a:lstStyle/>
          <a:p>
            <a:pPr eaLnBrk="1" hangingPunct="1"/>
            <a:r>
              <a:rPr lang="en-US" altLang="en-US"/>
              <a:t>Thank you</a:t>
            </a:r>
          </a:p>
        </p:txBody>
      </p:sp>
      <p:sp>
        <p:nvSpPr>
          <p:cNvPr id="32771" name="Content Placeholder 2">
            <a:extLst>
              <a:ext uri="{FF2B5EF4-FFF2-40B4-BE49-F238E27FC236}">
                <a16:creationId xmlns:a16="http://schemas.microsoft.com/office/drawing/2014/main" id="{555382BB-D4C2-4507-ACCA-BD31EF0E29A1}"/>
              </a:ext>
            </a:extLst>
          </p:cNvPr>
          <p:cNvSpPr>
            <a:spLocks noGrp="1"/>
          </p:cNvSpPr>
          <p:nvPr>
            <p:ph idx="1"/>
          </p:nvPr>
        </p:nvSpPr>
        <p:spPr>
          <a:xfrm>
            <a:off x="739775" y="2514600"/>
            <a:ext cx="7662863" cy="3962400"/>
          </a:xfrm>
        </p:spPr>
        <p:txBody>
          <a:bodyPr/>
          <a:lstStyle/>
          <a:p>
            <a:pPr eaLnBrk="1" hangingPunct="1">
              <a:buFont typeface="Wingdings" panose="05000000000000000000" pitchFamily="2" charset="2"/>
              <a:buNone/>
            </a:pPr>
            <a:endParaRPr lang="en-US" altLang="en-US"/>
          </a:p>
        </p:txBody>
      </p:sp>
      <p:pic>
        <p:nvPicPr>
          <p:cNvPr id="32772" name="Picture 3" descr="32_O.jpg">
            <a:extLst>
              <a:ext uri="{FF2B5EF4-FFF2-40B4-BE49-F238E27FC236}">
                <a16:creationId xmlns:a16="http://schemas.microsoft.com/office/drawing/2014/main" id="{E64CB99B-9B35-4C1A-B9B8-641BA4BF691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08175" y="2276475"/>
            <a:ext cx="5111750"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9B856D11-8676-427C-B632-F01D1FE9B6CB}"/>
              </a:ext>
            </a:extLst>
          </p:cNvPr>
          <p:cNvSpPr>
            <a:spLocks noGrp="1"/>
          </p:cNvSpPr>
          <p:nvPr>
            <p:ph type="title"/>
          </p:nvPr>
        </p:nvSpPr>
        <p:spPr/>
        <p:txBody>
          <a:bodyPr/>
          <a:lstStyle/>
          <a:p>
            <a:pPr eaLnBrk="1" hangingPunct="1"/>
            <a:r>
              <a:rPr lang="en-US" altLang="en-US"/>
              <a:t>The Stakeholders</a:t>
            </a:r>
          </a:p>
        </p:txBody>
      </p:sp>
      <p:pic>
        <p:nvPicPr>
          <p:cNvPr id="12291" name="Content Placeholder 3" descr="32_O.jpg">
            <a:extLst>
              <a:ext uri="{FF2B5EF4-FFF2-40B4-BE49-F238E27FC236}">
                <a16:creationId xmlns:a16="http://schemas.microsoft.com/office/drawing/2014/main" id="{79D11A33-E6A2-468E-8213-D48B9C9CC60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40910" r="-40910"/>
          <a:stretch>
            <a:fillRect/>
          </a:stretch>
        </p:blipFill>
        <p:spPr>
          <a:xfrm>
            <a:off x="7772400" y="6037263"/>
            <a:ext cx="1198563" cy="511175"/>
          </a:xfrm>
        </p:spPr>
      </p:pic>
      <p:sp>
        <p:nvSpPr>
          <p:cNvPr id="5" name="Rectangle 4">
            <a:extLst>
              <a:ext uri="{FF2B5EF4-FFF2-40B4-BE49-F238E27FC236}">
                <a16:creationId xmlns:a16="http://schemas.microsoft.com/office/drawing/2014/main" id="{0E32D5D3-9FDE-4C02-9F9E-A3F4F00940E8}"/>
              </a:ext>
            </a:extLst>
          </p:cNvPr>
          <p:cNvSpPr/>
          <p:nvPr/>
        </p:nvSpPr>
        <p:spPr>
          <a:xfrm>
            <a:off x="3657600" y="3962400"/>
            <a:ext cx="1752600" cy="838200"/>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93" name="TextBox 5">
            <a:extLst>
              <a:ext uri="{FF2B5EF4-FFF2-40B4-BE49-F238E27FC236}">
                <a16:creationId xmlns:a16="http://schemas.microsoft.com/office/drawing/2014/main" id="{82E886D5-322E-453D-901C-C49D05FAFA55}"/>
              </a:ext>
            </a:extLst>
          </p:cNvPr>
          <p:cNvSpPr txBox="1">
            <a:spLocks noChangeArrowheads="1"/>
          </p:cNvSpPr>
          <p:nvPr/>
        </p:nvSpPr>
        <p:spPr bwMode="auto">
          <a:xfrm>
            <a:off x="3657600" y="3962400"/>
            <a:ext cx="1752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b="1">
                <a:latin typeface="Calisto MT" panose="02040603050505030304" pitchFamily="18" charset="0"/>
              </a:rPr>
              <a:t>National</a:t>
            </a:r>
          </a:p>
          <a:p>
            <a:pPr algn="ctr" eaLnBrk="1" hangingPunct="1"/>
            <a:r>
              <a:rPr lang="en-US" altLang="en-US" b="1">
                <a:latin typeface="Calisto MT" panose="02040603050505030304" pitchFamily="18" charset="0"/>
              </a:rPr>
              <a:t>Federations</a:t>
            </a:r>
          </a:p>
        </p:txBody>
      </p:sp>
      <p:sp>
        <p:nvSpPr>
          <p:cNvPr id="7" name="Oval 6">
            <a:extLst>
              <a:ext uri="{FF2B5EF4-FFF2-40B4-BE49-F238E27FC236}">
                <a16:creationId xmlns:a16="http://schemas.microsoft.com/office/drawing/2014/main" id="{304E4077-B32E-468B-9D0D-C11858F5E4CC}"/>
              </a:ext>
            </a:extLst>
          </p:cNvPr>
          <p:cNvSpPr/>
          <p:nvPr/>
        </p:nvSpPr>
        <p:spPr>
          <a:xfrm>
            <a:off x="1447800" y="2743200"/>
            <a:ext cx="1447800" cy="12192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endParaRPr lang="en-US" dirty="0">
              <a:solidFill>
                <a:srgbClr val="0000FF"/>
              </a:solidFill>
            </a:endParaRPr>
          </a:p>
        </p:txBody>
      </p:sp>
      <p:sp>
        <p:nvSpPr>
          <p:cNvPr id="8" name="Oval 7">
            <a:extLst>
              <a:ext uri="{FF2B5EF4-FFF2-40B4-BE49-F238E27FC236}">
                <a16:creationId xmlns:a16="http://schemas.microsoft.com/office/drawing/2014/main" id="{8EE7B327-F070-4E79-89A9-95B3FF2EFBE1}"/>
              </a:ext>
            </a:extLst>
          </p:cNvPr>
          <p:cNvSpPr/>
          <p:nvPr/>
        </p:nvSpPr>
        <p:spPr>
          <a:xfrm>
            <a:off x="6096000" y="2743200"/>
            <a:ext cx="1447800" cy="1219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ts val="0"/>
              </a:spcBef>
              <a:spcAft>
                <a:spcPts val="0"/>
              </a:spcAft>
              <a:defRPr/>
            </a:pPr>
            <a:r>
              <a:rPr lang="en-US" b="1" dirty="0">
                <a:solidFill>
                  <a:srgbClr val="000000"/>
                </a:solidFill>
              </a:rPr>
              <a:t>OSFO</a:t>
            </a:r>
          </a:p>
        </p:txBody>
      </p:sp>
      <p:sp>
        <p:nvSpPr>
          <p:cNvPr id="9" name="Oval 8">
            <a:extLst>
              <a:ext uri="{FF2B5EF4-FFF2-40B4-BE49-F238E27FC236}">
                <a16:creationId xmlns:a16="http://schemas.microsoft.com/office/drawing/2014/main" id="{706BCF93-43B9-4F8B-8DF3-753D92872960}"/>
              </a:ext>
            </a:extLst>
          </p:cNvPr>
          <p:cNvSpPr/>
          <p:nvPr/>
        </p:nvSpPr>
        <p:spPr>
          <a:xfrm>
            <a:off x="1447800" y="4818063"/>
            <a:ext cx="1447800" cy="12192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fontAlgn="auto">
              <a:spcBef>
                <a:spcPts val="0"/>
              </a:spcBef>
              <a:spcAft>
                <a:spcPts val="0"/>
              </a:spcAft>
              <a:defRPr/>
            </a:pPr>
            <a:r>
              <a:rPr lang="en-US" b="1" dirty="0">
                <a:solidFill>
                  <a:schemeClr val="tx1"/>
                </a:solidFill>
              </a:rPr>
              <a:t>NOC</a:t>
            </a:r>
          </a:p>
        </p:txBody>
      </p:sp>
      <p:sp>
        <p:nvSpPr>
          <p:cNvPr id="10" name="Oval 9">
            <a:extLst>
              <a:ext uri="{FF2B5EF4-FFF2-40B4-BE49-F238E27FC236}">
                <a16:creationId xmlns:a16="http://schemas.microsoft.com/office/drawing/2014/main" id="{172E8393-92B6-43BD-A750-CF0DB5487405}"/>
              </a:ext>
            </a:extLst>
          </p:cNvPr>
          <p:cNvSpPr/>
          <p:nvPr/>
        </p:nvSpPr>
        <p:spPr>
          <a:xfrm>
            <a:off x="6324600" y="4819650"/>
            <a:ext cx="1600200" cy="12192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ts val="0"/>
              </a:spcBef>
              <a:spcAft>
                <a:spcPts val="0"/>
              </a:spcAft>
              <a:defRPr/>
            </a:pPr>
            <a:r>
              <a:rPr lang="en-US" sz="1400" b="1" dirty="0">
                <a:solidFill>
                  <a:srgbClr val="000000"/>
                </a:solidFill>
              </a:rPr>
              <a:t>Regional Federation</a:t>
            </a:r>
          </a:p>
        </p:txBody>
      </p:sp>
      <p:sp>
        <p:nvSpPr>
          <p:cNvPr id="11" name="Oval 10">
            <a:extLst>
              <a:ext uri="{FF2B5EF4-FFF2-40B4-BE49-F238E27FC236}">
                <a16:creationId xmlns:a16="http://schemas.microsoft.com/office/drawing/2014/main" id="{6E91FB19-A076-463F-A29D-A399233DEBCF}"/>
              </a:ext>
            </a:extLst>
          </p:cNvPr>
          <p:cNvSpPr/>
          <p:nvPr/>
        </p:nvSpPr>
        <p:spPr>
          <a:xfrm>
            <a:off x="3810000" y="5329238"/>
            <a:ext cx="1447800" cy="121920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fontAlgn="auto">
              <a:spcBef>
                <a:spcPts val="0"/>
              </a:spcBef>
              <a:spcAft>
                <a:spcPts val="0"/>
              </a:spcAft>
              <a:defRPr/>
            </a:pPr>
            <a:r>
              <a:rPr lang="en-US" b="1" dirty="0">
                <a:solidFill>
                  <a:srgbClr val="000000"/>
                </a:solidFill>
              </a:rPr>
              <a:t>PGC</a:t>
            </a:r>
          </a:p>
        </p:txBody>
      </p:sp>
      <p:sp>
        <p:nvSpPr>
          <p:cNvPr id="12299" name="TextBox 11">
            <a:extLst>
              <a:ext uri="{FF2B5EF4-FFF2-40B4-BE49-F238E27FC236}">
                <a16:creationId xmlns:a16="http://schemas.microsoft.com/office/drawing/2014/main" id="{8FCF914E-A7B1-4E79-B6DF-0F33132B3675}"/>
              </a:ext>
            </a:extLst>
          </p:cNvPr>
          <p:cNvSpPr txBox="1">
            <a:spLocks noChangeArrowheads="1"/>
          </p:cNvSpPr>
          <p:nvPr/>
        </p:nvSpPr>
        <p:spPr bwMode="auto">
          <a:xfrm>
            <a:off x="1752600" y="3135313"/>
            <a:ext cx="914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latin typeface="Calisto MT" panose="02040603050505030304" pitchFamily="18" charset="0"/>
              </a:rPr>
              <a:t>ONOC</a:t>
            </a:r>
          </a:p>
        </p:txBody>
      </p:sp>
      <p:cxnSp>
        <p:nvCxnSpPr>
          <p:cNvPr id="14" name="Straight Arrow Connector 13">
            <a:extLst>
              <a:ext uri="{FF2B5EF4-FFF2-40B4-BE49-F238E27FC236}">
                <a16:creationId xmlns:a16="http://schemas.microsoft.com/office/drawing/2014/main" id="{848BE097-E7FA-4754-A105-328B574D6448}"/>
              </a:ext>
            </a:extLst>
          </p:cNvPr>
          <p:cNvCxnSpPr>
            <a:stCxn id="7" idx="4"/>
            <a:endCxn id="9" idx="0"/>
          </p:cNvCxnSpPr>
          <p:nvPr/>
        </p:nvCxnSpPr>
        <p:spPr>
          <a:xfrm rot="5400000">
            <a:off x="1744662" y="4389438"/>
            <a:ext cx="855663"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45B179A9-4B66-4178-A3DE-060369529A9A}"/>
              </a:ext>
            </a:extLst>
          </p:cNvPr>
          <p:cNvCxnSpPr/>
          <p:nvPr/>
        </p:nvCxnSpPr>
        <p:spPr>
          <a:xfrm>
            <a:off x="2895600" y="3535363"/>
            <a:ext cx="762000" cy="42703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12182FAB-E595-449D-AF8D-C0896B68942D}"/>
              </a:ext>
            </a:extLst>
          </p:cNvPr>
          <p:cNvCxnSpPr/>
          <p:nvPr/>
        </p:nvCxnSpPr>
        <p:spPr>
          <a:xfrm rot="10800000" flipV="1">
            <a:off x="5410200" y="3505200"/>
            <a:ext cx="685800" cy="4587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EB674428-3066-42B9-B3EE-6D947332C829}"/>
              </a:ext>
            </a:extLst>
          </p:cNvPr>
          <p:cNvCxnSpPr/>
          <p:nvPr/>
        </p:nvCxnSpPr>
        <p:spPr>
          <a:xfrm rot="5400000">
            <a:off x="6507163" y="4371975"/>
            <a:ext cx="855662" cy="1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05062358-AC05-46AD-98A4-43B72732006B}"/>
              </a:ext>
            </a:extLst>
          </p:cNvPr>
          <p:cNvCxnSpPr/>
          <p:nvPr/>
        </p:nvCxnSpPr>
        <p:spPr>
          <a:xfrm rot="10800000">
            <a:off x="5410200" y="4800600"/>
            <a:ext cx="915988" cy="382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A9B2F2D7-32F4-450E-864C-7A60D46FEBA0}"/>
              </a:ext>
            </a:extLst>
          </p:cNvPr>
          <p:cNvCxnSpPr/>
          <p:nvPr/>
        </p:nvCxnSpPr>
        <p:spPr>
          <a:xfrm flipV="1">
            <a:off x="2897188" y="4819650"/>
            <a:ext cx="760412" cy="509588"/>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9" name="Straight Arrow Connector 28">
            <a:extLst>
              <a:ext uri="{FF2B5EF4-FFF2-40B4-BE49-F238E27FC236}">
                <a16:creationId xmlns:a16="http://schemas.microsoft.com/office/drawing/2014/main" id="{84D1E635-9717-445C-A402-4C69A53E756E}"/>
              </a:ext>
            </a:extLst>
          </p:cNvPr>
          <p:cNvCxnSpPr/>
          <p:nvPr/>
        </p:nvCxnSpPr>
        <p:spPr>
          <a:xfrm rot="5400000" flipH="1" flipV="1">
            <a:off x="4243388" y="5073650"/>
            <a:ext cx="509588" cy="1587"/>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93F0B94E-53DA-4C15-BCC4-FC6B99A131E8}"/>
              </a:ext>
            </a:extLst>
          </p:cNvPr>
          <p:cNvCxnSpPr>
            <a:endCxn id="11" idx="2"/>
          </p:cNvCxnSpPr>
          <p:nvPr/>
        </p:nvCxnSpPr>
        <p:spPr>
          <a:xfrm>
            <a:off x="2743200" y="5756275"/>
            <a:ext cx="1066800" cy="182563"/>
          </a:xfrm>
          <a:prstGeom prst="line">
            <a:avLst/>
          </a:prstGeom>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6AE079FC-5BA5-43FC-9CA2-0F8629398021}"/>
              </a:ext>
            </a:extLst>
          </p:cNvPr>
          <p:cNvCxnSpPr>
            <a:stCxn id="11" idx="6"/>
          </p:cNvCxnSpPr>
          <p:nvPr/>
        </p:nvCxnSpPr>
        <p:spPr>
          <a:xfrm flipV="1">
            <a:off x="5257800" y="5673725"/>
            <a:ext cx="1068388" cy="265113"/>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Straight Connector 47">
            <a:extLst>
              <a:ext uri="{FF2B5EF4-FFF2-40B4-BE49-F238E27FC236}">
                <a16:creationId xmlns:a16="http://schemas.microsoft.com/office/drawing/2014/main" id="{A90D9F3F-1BC0-4212-87D8-169548D6AF78}"/>
              </a:ext>
            </a:extLst>
          </p:cNvPr>
          <p:cNvCxnSpPr/>
          <p:nvPr/>
        </p:nvCxnSpPr>
        <p:spPr>
          <a:xfrm>
            <a:off x="2897188" y="3135313"/>
            <a:ext cx="3198812" cy="1587"/>
          </a:xfrm>
          <a:prstGeom prst="line">
            <a:avLst/>
          </a:prstGeom>
        </p:spPr>
        <p:style>
          <a:lnRef idx="2">
            <a:schemeClr val="accent1"/>
          </a:lnRef>
          <a:fillRef idx="0">
            <a:schemeClr val="accent1"/>
          </a:fillRef>
          <a:effectRef idx="1">
            <a:schemeClr val="accent1"/>
          </a:effectRef>
          <a:fontRef idx="minor">
            <a:schemeClr val="tx1"/>
          </a:fontRef>
        </p:style>
      </p:cxnSp>
      <p:cxnSp>
        <p:nvCxnSpPr>
          <p:cNvPr id="50" name="Straight Arrow Connector 49">
            <a:extLst>
              <a:ext uri="{FF2B5EF4-FFF2-40B4-BE49-F238E27FC236}">
                <a16:creationId xmlns:a16="http://schemas.microsoft.com/office/drawing/2014/main" id="{A3890A55-8566-4A1F-9CB0-4DDADBBE30C8}"/>
              </a:ext>
            </a:extLst>
          </p:cNvPr>
          <p:cNvCxnSpPr>
            <a:endCxn id="7" idx="1"/>
          </p:cNvCxnSpPr>
          <p:nvPr/>
        </p:nvCxnSpPr>
        <p:spPr>
          <a:xfrm>
            <a:off x="1220788" y="2649538"/>
            <a:ext cx="439737" cy="2714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52" name="Oval 51">
            <a:extLst>
              <a:ext uri="{FF2B5EF4-FFF2-40B4-BE49-F238E27FC236}">
                <a16:creationId xmlns:a16="http://schemas.microsoft.com/office/drawing/2014/main" id="{9114EBD1-3F5A-4FC6-A144-5559BAF02AD9}"/>
              </a:ext>
            </a:extLst>
          </p:cNvPr>
          <p:cNvSpPr/>
          <p:nvPr/>
        </p:nvSpPr>
        <p:spPr>
          <a:xfrm>
            <a:off x="228600" y="1981200"/>
            <a:ext cx="992188" cy="939800"/>
          </a:xfrm>
          <a:prstGeom prst="ellipse">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fontAlgn="auto">
              <a:spcBef>
                <a:spcPts val="0"/>
              </a:spcBef>
              <a:spcAft>
                <a:spcPts val="0"/>
              </a:spcAft>
              <a:defRPr/>
            </a:pPr>
            <a:r>
              <a:rPr lang="en-US" b="1" dirty="0">
                <a:solidFill>
                  <a:schemeClr val="tx1"/>
                </a:solidFill>
              </a:rPr>
              <a:t>IOC</a:t>
            </a:r>
          </a:p>
        </p:txBody>
      </p:sp>
      <p:cxnSp>
        <p:nvCxnSpPr>
          <p:cNvPr id="54" name="Straight Arrow Connector 53">
            <a:extLst>
              <a:ext uri="{FF2B5EF4-FFF2-40B4-BE49-F238E27FC236}">
                <a16:creationId xmlns:a16="http://schemas.microsoft.com/office/drawing/2014/main" id="{751CA099-295D-4C8B-B106-EFE468AF09DF}"/>
              </a:ext>
            </a:extLst>
          </p:cNvPr>
          <p:cNvCxnSpPr/>
          <p:nvPr/>
        </p:nvCxnSpPr>
        <p:spPr>
          <a:xfrm rot="10800000" flipV="1">
            <a:off x="7239000" y="2471738"/>
            <a:ext cx="533400" cy="44926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676756E8-84BE-43F4-B57E-F3201428AF4F}"/>
              </a:ext>
            </a:extLst>
          </p:cNvPr>
          <p:cNvSpPr/>
          <p:nvPr/>
        </p:nvSpPr>
        <p:spPr>
          <a:xfrm>
            <a:off x="7772400" y="1974850"/>
            <a:ext cx="1066800" cy="94615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ts val="0"/>
              </a:spcBef>
              <a:spcAft>
                <a:spcPts val="0"/>
              </a:spcAft>
              <a:defRPr/>
            </a:pPr>
            <a:r>
              <a:rPr lang="en-US" sz="2000" b="1" dirty="0" err="1">
                <a:solidFill>
                  <a:srgbClr val="000000"/>
                </a:solidFill>
              </a:rPr>
              <a:t>IFs</a:t>
            </a:r>
            <a:endParaRPr lang="en-US" sz="2000" b="1" dirty="0">
              <a:solidFill>
                <a:srgbClr val="000000"/>
              </a:solidFill>
            </a:endParaRPr>
          </a:p>
        </p:txBody>
      </p:sp>
      <p:sp>
        <p:nvSpPr>
          <p:cNvPr id="58" name="Oval 57">
            <a:extLst>
              <a:ext uri="{FF2B5EF4-FFF2-40B4-BE49-F238E27FC236}">
                <a16:creationId xmlns:a16="http://schemas.microsoft.com/office/drawing/2014/main" id="{24D9B915-4BA8-4E40-B174-8EA95FBC6C23}"/>
              </a:ext>
            </a:extLst>
          </p:cNvPr>
          <p:cNvSpPr/>
          <p:nvPr/>
        </p:nvSpPr>
        <p:spPr>
          <a:xfrm>
            <a:off x="212025" y="3672121"/>
            <a:ext cx="1447800" cy="1284294"/>
          </a:xfrm>
          <a:prstGeom prst="ellipse">
            <a:avLst/>
          </a:prstGeom>
          <a:solidFill>
            <a:srgbClr val="00009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15" name="TextBox 58">
            <a:extLst>
              <a:ext uri="{FF2B5EF4-FFF2-40B4-BE49-F238E27FC236}">
                <a16:creationId xmlns:a16="http://schemas.microsoft.com/office/drawing/2014/main" id="{489A03D8-34C8-454C-8134-B45381F68950}"/>
              </a:ext>
            </a:extLst>
          </p:cNvPr>
          <p:cNvSpPr txBox="1">
            <a:spLocks noChangeArrowheads="1"/>
          </p:cNvSpPr>
          <p:nvPr/>
        </p:nvSpPr>
        <p:spPr bwMode="auto">
          <a:xfrm>
            <a:off x="457200" y="4129088"/>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chemeClr val="bg1"/>
                </a:solidFill>
                <a:latin typeface="Calisto MT" panose="02040603050505030304" pitchFamily="18" charset="0"/>
              </a:rPr>
              <a:t>ASC</a:t>
            </a:r>
          </a:p>
        </p:txBody>
      </p:sp>
      <p:sp>
        <p:nvSpPr>
          <p:cNvPr id="60" name="Oval 59">
            <a:extLst>
              <a:ext uri="{FF2B5EF4-FFF2-40B4-BE49-F238E27FC236}">
                <a16:creationId xmlns:a16="http://schemas.microsoft.com/office/drawing/2014/main" id="{FB433EAF-CFC3-45F2-A36C-A4A36D31F32A}"/>
              </a:ext>
            </a:extLst>
          </p:cNvPr>
          <p:cNvSpPr/>
          <p:nvPr/>
        </p:nvSpPr>
        <p:spPr>
          <a:xfrm>
            <a:off x="7543800" y="3672121"/>
            <a:ext cx="1447800" cy="1284294"/>
          </a:xfrm>
          <a:prstGeom prst="ellipse">
            <a:avLst/>
          </a:prstGeom>
          <a:solidFill>
            <a:srgbClr val="000090"/>
          </a:solidFill>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17" name="TextBox 60">
            <a:extLst>
              <a:ext uri="{FF2B5EF4-FFF2-40B4-BE49-F238E27FC236}">
                <a16:creationId xmlns:a16="http://schemas.microsoft.com/office/drawing/2014/main" id="{E3375F73-4739-4BF8-B8FA-AF90A442B0CF}"/>
              </a:ext>
            </a:extLst>
          </p:cNvPr>
          <p:cNvSpPr txBox="1">
            <a:spLocks noChangeArrowheads="1"/>
          </p:cNvSpPr>
          <p:nvPr/>
        </p:nvSpPr>
        <p:spPr bwMode="auto">
          <a:xfrm>
            <a:off x="7924800" y="4129088"/>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chemeClr val="bg1"/>
                </a:solidFill>
                <a:latin typeface="Calisto MT" panose="02040603050505030304" pitchFamily="18" charset="0"/>
              </a:rPr>
              <a:t>ASC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2BBB2ECB-08A8-44C2-8DD9-CD81BE3175B9}"/>
              </a:ext>
            </a:extLst>
          </p:cNvPr>
          <p:cNvSpPr>
            <a:spLocks noGrp="1"/>
          </p:cNvSpPr>
          <p:nvPr>
            <p:ph type="title"/>
          </p:nvPr>
        </p:nvSpPr>
        <p:spPr/>
        <p:txBody>
          <a:bodyPr/>
          <a:lstStyle/>
          <a:p>
            <a:pPr eaLnBrk="1" hangingPunct="1"/>
            <a:r>
              <a:rPr lang="en-US" altLang="en-US"/>
              <a:t>Discussion Groups</a:t>
            </a:r>
            <a:br>
              <a:rPr lang="en-US" altLang="en-US"/>
            </a:br>
            <a:r>
              <a:rPr lang="en-US" altLang="en-US"/>
              <a:t>RAT</a:t>
            </a:r>
          </a:p>
        </p:txBody>
      </p:sp>
      <p:pic>
        <p:nvPicPr>
          <p:cNvPr id="13315" name="Content Placeholder 3" descr="32_O.jpg">
            <a:extLst>
              <a:ext uri="{FF2B5EF4-FFF2-40B4-BE49-F238E27FC236}">
                <a16:creationId xmlns:a16="http://schemas.microsoft.com/office/drawing/2014/main" id="{E51122D7-C5E2-4BA1-8B7A-E4FB5EF55FA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40910" r="-40910"/>
          <a:stretch>
            <a:fillRect/>
          </a:stretch>
        </p:blipFill>
        <p:spPr>
          <a:xfrm>
            <a:off x="7772400" y="6037263"/>
            <a:ext cx="1198563" cy="511175"/>
          </a:xfrm>
        </p:spPr>
      </p:pic>
      <p:sp>
        <p:nvSpPr>
          <p:cNvPr id="13316" name="TextBox 5">
            <a:extLst>
              <a:ext uri="{FF2B5EF4-FFF2-40B4-BE49-F238E27FC236}">
                <a16:creationId xmlns:a16="http://schemas.microsoft.com/office/drawing/2014/main" id="{7C6E631D-B712-4F6D-895E-6C59772AE22B}"/>
              </a:ext>
            </a:extLst>
          </p:cNvPr>
          <p:cNvSpPr txBox="1">
            <a:spLocks noChangeArrowheads="1"/>
          </p:cNvSpPr>
          <p:nvPr/>
        </p:nvSpPr>
        <p:spPr bwMode="auto">
          <a:xfrm>
            <a:off x="762000" y="2546350"/>
            <a:ext cx="7924800" cy="4002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latin typeface="Calisto MT" panose="02040603050505030304" pitchFamily="18" charset="0"/>
            </a:endParaRPr>
          </a:p>
          <a:p>
            <a:pPr eaLnBrk="1" hangingPunct="1"/>
            <a:r>
              <a:rPr lang="en-US" altLang="en-US" sz="4000">
                <a:latin typeface="Calisto MT" panose="02040603050505030304" pitchFamily="18" charset="0"/>
              </a:rPr>
              <a:t>How would you use this tool within your organisation?</a:t>
            </a:r>
          </a:p>
          <a:p>
            <a:pPr eaLnBrk="1" hangingPunct="1"/>
            <a:endParaRPr lang="en-US" altLang="en-US" sz="4000">
              <a:latin typeface="Calisto MT" panose="02040603050505030304" pitchFamily="18" charset="0"/>
            </a:endParaRPr>
          </a:p>
          <a:p>
            <a:pPr eaLnBrk="1" hangingPunct="1"/>
            <a:r>
              <a:rPr lang="en-US" altLang="en-US" sz="4000">
                <a:latin typeface="Calisto MT" panose="02040603050505030304" pitchFamily="18" charset="0"/>
              </a:rPr>
              <a:t>Any potential issues, challenges you think may be faced</a:t>
            </a:r>
            <a:r>
              <a:rPr lang="en-US" altLang="en-US">
                <a:latin typeface="Calisto MT" panose="02040603050505030304" pitchFamily="18" charset="0"/>
              </a:rPr>
              <a:t>.</a:t>
            </a:r>
          </a:p>
          <a:p>
            <a:pPr eaLnBrk="1" hangingPunct="1"/>
            <a:endParaRPr lang="en-US" altLang="en-US">
              <a:latin typeface="Calisto MT" panose="02040603050505030304" pitchFamily="18" charset="0"/>
            </a:endParaRPr>
          </a:p>
          <a:p>
            <a:pPr eaLnBrk="1" hangingPunct="1"/>
            <a:endParaRPr lang="en-US" altLang="en-US">
              <a:latin typeface="Calisto MT" panose="0204060305050503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9373BC0F-EACA-48DB-B37B-D672A4B8BFC3}"/>
              </a:ext>
            </a:extLst>
          </p:cNvPr>
          <p:cNvSpPr>
            <a:spLocks noGrp="1"/>
          </p:cNvSpPr>
          <p:nvPr>
            <p:ph type="title"/>
          </p:nvPr>
        </p:nvSpPr>
        <p:spPr/>
        <p:txBody>
          <a:bodyPr/>
          <a:lstStyle/>
          <a:p>
            <a:pPr eaLnBrk="1" hangingPunct="1"/>
            <a:r>
              <a:rPr lang="en-US" altLang="en-US"/>
              <a:t>Discussion Groups</a:t>
            </a:r>
            <a:br>
              <a:rPr lang="en-US" altLang="en-US"/>
            </a:br>
            <a:r>
              <a:rPr lang="en-US" altLang="en-US"/>
              <a:t>Sport Education Framework</a:t>
            </a:r>
          </a:p>
        </p:txBody>
      </p:sp>
      <p:pic>
        <p:nvPicPr>
          <p:cNvPr id="14339" name="Content Placeholder 3" descr="32_O.jpg">
            <a:extLst>
              <a:ext uri="{FF2B5EF4-FFF2-40B4-BE49-F238E27FC236}">
                <a16:creationId xmlns:a16="http://schemas.microsoft.com/office/drawing/2014/main" id="{6C83143C-06DF-4DFA-87C6-D31FECCD492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l="-40910" r="-40910"/>
          <a:stretch>
            <a:fillRect/>
          </a:stretch>
        </p:blipFill>
        <p:spPr>
          <a:xfrm>
            <a:off x="7772400" y="6037263"/>
            <a:ext cx="1198563" cy="511175"/>
          </a:xfrm>
        </p:spPr>
      </p:pic>
      <p:sp>
        <p:nvSpPr>
          <p:cNvPr id="14340" name="TextBox 5">
            <a:extLst>
              <a:ext uri="{FF2B5EF4-FFF2-40B4-BE49-F238E27FC236}">
                <a16:creationId xmlns:a16="http://schemas.microsoft.com/office/drawing/2014/main" id="{A75CC523-E1A7-4CC8-98F7-A3952FA6EEF5}"/>
              </a:ext>
            </a:extLst>
          </p:cNvPr>
          <p:cNvSpPr txBox="1">
            <a:spLocks noChangeArrowheads="1"/>
          </p:cNvSpPr>
          <p:nvPr/>
        </p:nvSpPr>
        <p:spPr bwMode="auto">
          <a:xfrm>
            <a:off x="457200" y="2241550"/>
            <a:ext cx="8513763" cy="461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latin typeface="Calisto MT" panose="02040603050505030304" pitchFamily="18" charset="0"/>
            </a:endParaRPr>
          </a:p>
          <a:p>
            <a:pPr eaLnBrk="1" hangingPunct="1"/>
            <a:r>
              <a:rPr lang="en-US" altLang="en-US" sz="4000">
                <a:latin typeface="Calisto MT" panose="02040603050505030304" pitchFamily="18" charset="0"/>
              </a:rPr>
              <a:t>What is the role of the NF?</a:t>
            </a:r>
          </a:p>
          <a:p>
            <a:pPr eaLnBrk="1" hangingPunct="1"/>
            <a:endParaRPr lang="en-US" altLang="en-US" sz="4000">
              <a:latin typeface="Calisto MT" panose="02040603050505030304" pitchFamily="18" charset="0"/>
            </a:endParaRPr>
          </a:p>
          <a:p>
            <a:pPr eaLnBrk="1" hangingPunct="1"/>
            <a:r>
              <a:rPr lang="en-US" altLang="en-US" sz="4000">
                <a:latin typeface="Calisto MT" panose="02040603050505030304" pitchFamily="18" charset="0"/>
              </a:rPr>
              <a:t>What is the role of the Regional Federations and NOCs in supporting the development of a National Federations?</a:t>
            </a:r>
            <a:endParaRPr lang="en-US" altLang="en-US">
              <a:latin typeface="Calisto MT" panose="02040603050505030304" pitchFamily="18" charset="0"/>
            </a:endParaRPr>
          </a:p>
          <a:p>
            <a:pPr eaLnBrk="1" hangingPunct="1"/>
            <a:endParaRPr lang="en-US" altLang="en-US">
              <a:latin typeface="Calisto MT" panose="02040603050505030304" pitchFamily="18" charset="0"/>
            </a:endParaRPr>
          </a:p>
          <a:p>
            <a:pPr eaLnBrk="1" hangingPunct="1"/>
            <a:endParaRPr lang="en-US" altLang="en-US">
              <a:latin typeface="Calisto MT" panose="0204060305050503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3A735F3C-F3DD-4C37-80A6-C4E13CC5D137}"/>
              </a:ext>
            </a:extLst>
          </p:cNvPr>
          <p:cNvSpPr>
            <a:spLocks noGrp="1"/>
          </p:cNvSpPr>
          <p:nvPr>
            <p:ph type="title"/>
          </p:nvPr>
        </p:nvSpPr>
        <p:spPr/>
        <p:txBody>
          <a:bodyPr/>
          <a:lstStyle/>
          <a:p>
            <a:pPr eaLnBrk="1" hangingPunct="1"/>
            <a:r>
              <a:rPr lang="en-US" altLang="en-US"/>
              <a:t>OSFO Annual Assembly</a:t>
            </a:r>
          </a:p>
        </p:txBody>
      </p:sp>
      <p:sp>
        <p:nvSpPr>
          <p:cNvPr id="3" name="Content Placeholder 2">
            <a:extLst>
              <a:ext uri="{FF2B5EF4-FFF2-40B4-BE49-F238E27FC236}">
                <a16:creationId xmlns:a16="http://schemas.microsoft.com/office/drawing/2014/main" id="{4065A319-9A40-4ACF-8D26-ECEFAFA65181}"/>
              </a:ext>
            </a:extLst>
          </p:cNvPr>
          <p:cNvSpPr>
            <a:spLocks noGrp="1"/>
          </p:cNvSpPr>
          <p:nvPr>
            <p:ph idx="1"/>
          </p:nvPr>
        </p:nvSpPr>
        <p:spPr>
          <a:xfrm>
            <a:off x="250825" y="2565400"/>
            <a:ext cx="8686800" cy="3751263"/>
          </a:xfrm>
        </p:spPr>
        <p:txBody>
          <a:bodyPr rtlCol="0">
            <a:normAutofit/>
          </a:bodyPr>
          <a:lstStyle/>
          <a:p>
            <a:pPr eaLnBrk="1" fontAlgn="auto" hangingPunct="1">
              <a:spcAft>
                <a:spcPts val="0"/>
              </a:spcAft>
              <a:defRPr/>
            </a:pPr>
            <a:r>
              <a:rPr lang="en-US" sz="3600" dirty="0">
                <a:solidFill>
                  <a:schemeClr val="tx1">
                    <a:lumMod val="65000"/>
                    <a:lumOff val="35000"/>
                  </a:schemeClr>
                </a:solidFill>
              </a:rPr>
              <a:t>24 member sports represented</a:t>
            </a:r>
          </a:p>
          <a:p>
            <a:pPr eaLnBrk="1" fontAlgn="auto" hangingPunct="1">
              <a:spcAft>
                <a:spcPts val="0"/>
              </a:spcAft>
              <a:defRPr/>
            </a:pPr>
            <a:r>
              <a:rPr lang="en-US" sz="3600" dirty="0">
                <a:solidFill>
                  <a:schemeClr val="tx1">
                    <a:lumMod val="65000"/>
                    <a:lumOff val="35000"/>
                  </a:schemeClr>
                </a:solidFill>
              </a:rPr>
              <a:t>22 attended the OSFO assembly</a:t>
            </a:r>
          </a:p>
          <a:p>
            <a:pPr eaLnBrk="1" fontAlgn="auto" hangingPunct="1">
              <a:spcAft>
                <a:spcPts val="0"/>
              </a:spcAft>
              <a:defRPr/>
            </a:pPr>
            <a:r>
              <a:rPr lang="en-US" sz="3600" dirty="0">
                <a:solidFill>
                  <a:schemeClr val="tx1">
                    <a:lumMod val="65000"/>
                    <a:lumOff val="35000"/>
                  </a:schemeClr>
                </a:solidFill>
              </a:rPr>
              <a:t>36 OSFO members for 2011 </a:t>
            </a:r>
          </a:p>
          <a:p>
            <a:pPr eaLnBrk="1" fontAlgn="auto" hangingPunct="1">
              <a:spcAft>
                <a:spcPts val="0"/>
              </a:spcAft>
              <a:defRPr/>
            </a:pPr>
            <a:r>
              <a:rPr lang="en-US" sz="3600" dirty="0">
                <a:solidFill>
                  <a:schemeClr val="tx1">
                    <a:lumMod val="65000"/>
                    <a:lumOff val="35000"/>
                  </a:schemeClr>
                </a:solidFill>
              </a:rPr>
              <a:t>28 OSFO reports in the annual report</a:t>
            </a:r>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81012F69-356B-43DF-823F-DFF5B75A84E0}"/>
              </a:ext>
            </a:extLst>
          </p:cNvPr>
          <p:cNvSpPr>
            <a:spLocks noGrp="1"/>
          </p:cNvSpPr>
          <p:nvPr>
            <p:ph type="title"/>
          </p:nvPr>
        </p:nvSpPr>
        <p:spPr/>
        <p:txBody>
          <a:bodyPr/>
          <a:lstStyle/>
          <a:p>
            <a:pPr eaLnBrk="1" hangingPunct="1"/>
            <a:r>
              <a:rPr lang="en-US" altLang="en-US"/>
              <a:t>2011 Election Results</a:t>
            </a:r>
          </a:p>
        </p:txBody>
      </p:sp>
      <p:sp>
        <p:nvSpPr>
          <p:cNvPr id="3" name="Content Placeholder 2">
            <a:extLst>
              <a:ext uri="{FF2B5EF4-FFF2-40B4-BE49-F238E27FC236}">
                <a16:creationId xmlns:a16="http://schemas.microsoft.com/office/drawing/2014/main" id="{F3B13153-2FE6-425A-953E-010FD8C9FC35}"/>
              </a:ext>
            </a:extLst>
          </p:cNvPr>
          <p:cNvSpPr>
            <a:spLocks noGrp="1"/>
          </p:cNvSpPr>
          <p:nvPr>
            <p:ph idx="1"/>
          </p:nvPr>
        </p:nvSpPr>
        <p:spPr>
          <a:xfrm>
            <a:off x="457200" y="2492375"/>
            <a:ext cx="8686800" cy="3751263"/>
          </a:xfrm>
        </p:spPr>
        <p:txBody>
          <a:bodyPr rtlCol="0">
            <a:normAutofit lnSpcReduction="10000"/>
          </a:bodyPr>
          <a:lstStyle/>
          <a:p>
            <a:pPr eaLnBrk="1" fontAlgn="auto" hangingPunct="1">
              <a:spcAft>
                <a:spcPts val="0"/>
              </a:spcAft>
              <a:defRPr/>
            </a:pPr>
            <a:r>
              <a:rPr lang="en-US" sz="3600" dirty="0">
                <a:solidFill>
                  <a:schemeClr val="tx1">
                    <a:lumMod val="65000"/>
                    <a:lumOff val="35000"/>
                  </a:schemeClr>
                </a:solidFill>
              </a:rPr>
              <a:t>Secretary General – Chet Gray, </a:t>
            </a:r>
          </a:p>
          <a:p>
            <a:pPr eaLnBrk="1" fontAlgn="auto" hangingPunct="1">
              <a:spcAft>
                <a:spcPts val="0"/>
              </a:spcAft>
              <a:defRPr/>
            </a:pPr>
            <a:r>
              <a:rPr lang="en-US" sz="3600" dirty="0">
                <a:solidFill>
                  <a:schemeClr val="tx1">
                    <a:lumMod val="65000"/>
                    <a:lumOff val="35000"/>
                  </a:schemeClr>
                </a:solidFill>
              </a:rPr>
              <a:t>Two Executive Committee members: </a:t>
            </a:r>
          </a:p>
          <a:p>
            <a:pPr lvl="1" eaLnBrk="1" fontAlgn="auto" hangingPunct="1">
              <a:spcAft>
                <a:spcPts val="0"/>
              </a:spcAft>
              <a:defRPr/>
            </a:pPr>
            <a:r>
              <a:rPr lang="en-US" sz="3400" dirty="0">
                <a:solidFill>
                  <a:schemeClr val="tx1">
                    <a:lumMod val="65000"/>
                    <a:lumOff val="35000"/>
                  </a:schemeClr>
                </a:solidFill>
              </a:rPr>
              <a:t>Yvonne Mullins  (Oceania Athletics)</a:t>
            </a:r>
          </a:p>
          <a:p>
            <a:pPr lvl="1" eaLnBrk="1" fontAlgn="auto" hangingPunct="1">
              <a:spcAft>
                <a:spcPts val="0"/>
              </a:spcAft>
              <a:defRPr/>
            </a:pPr>
            <a:r>
              <a:rPr lang="en-US" sz="3400" dirty="0">
                <a:solidFill>
                  <a:schemeClr val="tx1">
                    <a:lumMod val="65000"/>
                    <a:lumOff val="35000"/>
                  </a:schemeClr>
                </a:solidFill>
              </a:rPr>
              <a:t>Scott Houston (Oceania Table Tennis)</a:t>
            </a:r>
          </a:p>
          <a:p>
            <a:pPr lvl="1" eaLnBrk="1" fontAlgn="auto" hangingPunct="1">
              <a:spcAft>
                <a:spcPts val="0"/>
              </a:spcAft>
              <a:buFont typeface="Wingdings" panose="05000000000000000000" pitchFamily="2" charset="2"/>
              <a:buNone/>
              <a:defRPr/>
            </a:pPr>
            <a:endParaRPr lang="en-US" sz="3400" dirty="0">
              <a:solidFill>
                <a:schemeClr val="tx1">
                  <a:lumMod val="65000"/>
                  <a:lumOff val="35000"/>
                </a:schemeClr>
              </a:solidFill>
            </a:endParaRPr>
          </a:p>
          <a:p>
            <a:pPr lvl="1" eaLnBrk="1" fontAlgn="auto" hangingPunct="1">
              <a:spcAft>
                <a:spcPts val="0"/>
              </a:spcAft>
              <a:buFont typeface="Wingdings" panose="05000000000000000000" pitchFamily="2" charset="2"/>
              <a:buNone/>
              <a:defRPr/>
            </a:pPr>
            <a:r>
              <a:rPr lang="en-US" sz="3400" dirty="0">
                <a:solidFill>
                  <a:schemeClr val="tx1">
                    <a:lumMod val="65000"/>
                    <a:lumOff val="35000"/>
                  </a:schemeClr>
                </a:solidFill>
              </a:rPr>
              <a:t>All elected for the next four years</a:t>
            </a:r>
          </a:p>
          <a:p>
            <a:pPr lvl="1" eaLnBrk="1" fontAlgn="auto" hangingPunct="1">
              <a:spcAft>
                <a:spcPts val="0"/>
              </a:spcAft>
              <a:defRPr/>
            </a:pPr>
            <a:endParaRPr lang="en-US" sz="3400" dirty="0">
              <a:solidFill>
                <a:schemeClr val="tx1">
                  <a:lumMod val="65000"/>
                  <a:lumOff val="35000"/>
                </a:schemeClr>
              </a:solidFill>
            </a:endParaRPr>
          </a:p>
          <a:p>
            <a:pPr lvl="1" eaLnBrk="1" fontAlgn="auto" hangingPunct="1">
              <a:spcAft>
                <a:spcPts val="0"/>
              </a:spcAft>
              <a:defRPr/>
            </a:pPr>
            <a:endParaRPr lang="en-US" sz="3400" dirty="0">
              <a:solidFill>
                <a:schemeClr val="tx1">
                  <a:lumMod val="65000"/>
                  <a:lumOff val="35000"/>
                </a:schemeClr>
              </a:solidFill>
            </a:endParaRPr>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927C7406-49D6-43EE-AB85-784B1FDFA76A}"/>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A357B28E-E4EB-4DAD-A260-E3E06D1C961C}"/>
              </a:ext>
            </a:extLst>
          </p:cNvPr>
          <p:cNvSpPr>
            <a:spLocks noGrp="1"/>
          </p:cNvSpPr>
          <p:nvPr>
            <p:ph idx="1"/>
          </p:nvPr>
        </p:nvSpPr>
        <p:spPr>
          <a:xfrm>
            <a:off x="457200" y="2286000"/>
            <a:ext cx="8686800" cy="3751263"/>
          </a:xfrm>
        </p:spPr>
        <p:txBody>
          <a:bodyPr rtlCol="0">
            <a:normAutofit/>
          </a:bodyPr>
          <a:lstStyle/>
          <a:p>
            <a:pPr eaLnBrk="1" fontAlgn="auto" hangingPunct="1">
              <a:spcAft>
                <a:spcPts val="0"/>
              </a:spcAft>
              <a:buFont typeface="Wingdings" panose="05000000000000000000" pitchFamily="2" charset="2"/>
              <a:buNone/>
              <a:defRPr/>
            </a:pPr>
            <a:endParaRPr lang="en-US" sz="3600" dirty="0">
              <a:solidFill>
                <a:schemeClr val="tx1">
                  <a:lumMod val="65000"/>
                  <a:lumOff val="35000"/>
                </a:schemeClr>
              </a:solidFill>
            </a:endParaRPr>
          </a:p>
          <a:p>
            <a:pPr eaLnBrk="1" hangingPunct="1">
              <a:defRPr/>
            </a:pPr>
            <a:r>
              <a:rPr lang="en-IE" sz="3600" dirty="0"/>
              <a:t>34 Completed Surveys</a:t>
            </a:r>
          </a:p>
          <a:p>
            <a:pPr eaLnBrk="1" hangingPunct="1">
              <a:defRPr/>
            </a:pPr>
            <a:r>
              <a:rPr lang="en-GB" sz="3600" dirty="0"/>
              <a:t>36 OSFO Members</a:t>
            </a:r>
          </a:p>
          <a:p>
            <a:pPr eaLnBrk="1" hangingPunct="1">
              <a:defRPr/>
            </a:pPr>
            <a:r>
              <a:rPr lang="en-GB" sz="3600" dirty="0"/>
              <a:t>94% completion rate</a:t>
            </a:r>
            <a:endParaRPr lang="en-IE" sz="3600" dirty="0"/>
          </a:p>
          <a:p>
            <a:pPr eaLnBrk="1" fontAlgn="auto" hangingPunct="1">
              <a:spcAft>
                <a:spcPts val="0"/>
              </a:spcAft>
              <a:defRPr/>
            </a:pPr>
            <a:endParaRPr lang="en-US" sz="3600" dirty="0">
              <a:solidFill>
                <a:schemeClr val="tx1">
                  <a:lumMod val="65000"/>
                  <a:lumOff val="35000"/>
                </a:schemeClr>
              </a:solidFill>
            </a:endParaRPr>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EFBBD10F-2CC6-40D9-8D51-6188BDB66500}"/>
              </a:ext>
            </a:extLst>
          </p:cNvPr>
          <p:cNvSpPr>
            <a:spLocks noGrp="1"/>
          </p:cNvSpPr>
          <p:nvPr>
            <p:ph type="title"/>
          </p:nvPr>
        </p:nvSpPr>
        <p:spPr/>
        <p:txBody>
          <a:bodyPr/>
          <a:lstStyle/>
          <a:p>
            <a:pPr eaLnBrk="1" hangingPunct="1"/>
            <a:r>
              <a:rPr lang="en-US" altLang="en-US"/>
              <a:t>OSFO members Survey</a:t>
            </a:r>
          </a:p>
        </p:txBody>
      </p:sp>
      <p:sp>
        <p:nvSpPr>
          <p:cNvPr id="3" name="Content Placeholder 2">
            <a:extLst>
              <a:ext uri="{FF2B5EF4-FFF2-40B4-BE49-F238E27FC236}">
                <a16:creationId xmlns:a16="http://schemas.microsoft.com/office/drawing/2014/main" id="{BBFD5FAF-632E-416D-BB43-F9FA99C7B897}"/>
              </a:ext>
            </a:extLst>
          </p:cNvPr>
          <p:cNvSpPr>
            <a:spLocks noGrp="1"/>
          </p:cNvSpPr>
          <p:nvPr>
            <p:ph idx="1"/>
          </p:nvPr>
        </p:nvSpPr>
        <p:spPr>
          <a:xfrm>
            <a:off x="457200" y="2286000"/>
            <a:ext cx="8686800" cy="4238625"/>
          </a:xfrm>
        </p:spPr>
        <p:txBody>
          <a:bodyPr rtlCol="0">
            <a:normAutofit fontScale="92500" lnSpcReduction="10000"/>
          </a:bodyPr>
          <a:lstStyle/>
          <a:p>
            <a:pPr eaLnBrk="1" fontAlgn="auto" hangingPunct="1">
              <a:spcAft>
                <a:spcPts val="0"/>
              </a:spcAft>
              <a:buFont typeface="Wingdings" panose="05000000000000000000" pitchFamily="2" charset="2"/>
              <a:buNone/>
              <a:defRPr/>
            </a:pPr>
            <a:r>
              <a:rPr lang="en-IE" sz="1800" b="1" dirty="0"/>
              <a:t>To what degree are you satisfied with OSFO's performance as an umbrella body for International Federations in the Oceania Region?</a:t>
            </a:r>
            <a:endParaRPr lang="en-US" sz="1800" dirty="0">
              <a:solidFill>
                <a:schemeClr val="tx1">
                  <a:lumMod val="65000"/>
                  <a:lumOff val="35000"/>
                </a:schemeClr>
              </a:solidFill>
            </a:endParaRPr>
          </a:p>
          <a:p>
            <a:pPr eaLnBrk="1" hangingPunct="1">
              <a:defRPr/>
            </a:pPr>
            <a:r>
              <a:rPr lang="en-IE" sz="2600" dirty="0"/>
              <a:t>Extremely Satisfied 	6.3% </a:t>
            </a:r>
          </a:p>
          <a:p>
            <a:pPr eaLnBrk="1" hangingPunct="1">
              <a:defRPr/>
            </a:pPr>
            <a:r>
              <a:rPr lang="en-IE" sz="2600" dirty="0"/>
              <a:t>Very Satisfied 		28.1% </a:t>
            </a:r>
          </a:p>
          <a:p>
            <a:pPr eaLnBrk="1" hangingPunct="1">
              <a:defRPr/>
            </a:pPr>
            <a:r>
              <a:rPr lang="en-IE" sz="2600" b="1" dirty="0"/>
              <a:t>Satisfied 			62.5% </a:t>
            </a:r>
          </a:p>
          <a:p>
            <a:pPr eaLnBrk="1" hangingPunct="1">
              <a:defRPr/>
            </a:pPr>
            <a:r>
              <a:rPr lang="en-IE" sz="2600" dirty="0"/>
              <a:t>Dissatisfied 		3.1% </a:t>
            </a:r>
          </a:p>
          <a:p>
            <a:pPr eaLnBrk="1" hangingPunct="1">
              <a:defRPr/>
            </a:pPr>
            <a:r>
              <a:rPr lang="en-IE" sz="2600" dirty="0"/>
              <a:t>Very Dissatisfied 		0.0% </a:t>
            </a:r>
          </a:p>
          <a:p>
            <a:pPr eaLnBrk="1" hangingPunct="1">
              <a:defRPr/>
            </a:pPr>
            <a:r>
              <a:rPr lang="en-IE" sz="2600" dirty="0"/>
              <a:t>Extremely Dissatisfied 	0.0% </a:t>
            </a:r>
          </a:p>
          <a:p>
            <a:pPr eaLnBrk="1" fontAlgn="auto" hangingPunct="1">
              <a:spcAft>
                <a:spcPts val="0"/>
              </a:spcAft>
              <a:defRPr/>
            </a:pPr>
            <a:endParaRPr lang="en-US" sz="3600"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a:p>
            <a:pPr lvl="1" eaLnBrk="1" fontAlgn="auto" hangingPunct="1">
              <a:spcAft>
                <a:spcPts val="0"/>
              </a:spcAft>
              <a:buClr>
                <a:schemeClr val="accent1">
                  <a:lumMod val="60000"/>
                  <a:lumOff val="40000"/>
                </a:schemeClr>
              </a:buClr>
              <a:defRPr/>
            </a:pPr>
            <a:endParaRPr lang="en-US" dirty="0">
              <a:solidFill>
                <a:schemeClr val="tx1">
                  <a:lumMod val="65000"/>
                  <a:lumOff val="35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367</TotalTime>
  <Words>1001</Words>
  <Application>Microsoft Office PowerPoint</Application>
  <PresentationFormat>On-screen Show (4:3)</PresentationFormat>
  <Paragraphs>159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Calisto MT</vt:lpstr>
      <vt:lpstr>Wingdings</vt:lpstr>
      <vt:lpstr>Calibri</vt:lpstr>
      <vt:lpstr>Genesis</vt:lpstr>
      <vt:lpstr>OSFO Chairman</vt:lpstr>
      <vt:lpstr>OSFO Workshop</vt:lpstr>
      <vt:lpstr>The Stakeholders</vt:lpstr>
      <vt:lpstr>Discussion Groups RAT</vt:lpstr>
      <vt:lpstr>Discussion Groups Sport Education Framework</vt:lpstr>
      <vt:lpstr>OSFO Annual Assembly</vt:lpstr>
      <vt:lpstr>2011 Election Results</vt:lpstr>
      <vt:lpstr>OSFO members Survey</vt:lpstr>
      <vt:lpstr>OSFO members Survey</vt:lpstr>
      <vt:lpstr>OSFO members Survey</vt:lpstr>
      <vt:lpstr>OSFO members Survey</vt:lpstr>
      <vt:lpstr>OSFO members Survey</vt:lpstr>
      <vt:lpstr>OSFO members Survey</vt:lpstr>
      <vt:lpstr>OSFO members Survey</vt:lpstr>
      <vt:lpstr>OSFO members Survey</vt:lpstr>
      <vt:lpstr>OSFO Resolutions</vt:lpstr>
      <vt:lpstr>Funding of RAT post Brian</vt:lpstr>
      <vt:lpstr>NF capacity building</vt:lpstr>
      <vt:lpstr>Ongoing support for OceaniaSport</vt:lpstr>
      <vt:lpstr>Sport  Resolutions</vt:lpstr>
      <vt:lpstr>Sport  Resolutions</vt:lpstr>
      <vt:lpstr>Sport  Resolutions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and sponsorship</dc:title>
  <dc:creator>Ricci Edwina</dc:creator>
  <cp:lastModifiedBy>Stephanie Schauer</cp:lastModifiedBy>
  <cp:revision>22</cp:revision>
  <dcterms:created xsi:type="dcterms:W3CDTF">2011-03-23T22:40:45Z</dcterms:created>
  <dcterms:modified xsi:type="dcterms:W3CDTF">2019-11-18T22:54:42Z</dcterms:modified>
</cp:coreProperties>
</file>