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9" r:id="rId5"/>
    <p:sldId id="260" r:id="rId6"/>
    <p:sldId id="261" r:id="rId7"/>
    <p:sldId id="258" r:id="rId8"/>
    <p:sldId id="262" r:id="rId9"/>
    <p:sldId id="263" r:id="rId10"/>
    <p:sldId id="264" r:id="rId11"/>
    <p:sldId id="267" r:id="rId12"/>
    <p:sldId id="26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34" d="100"/>
          <a:sy n="34" d="100"/>
        </p:scale>
        <p:origin x="-8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AU"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p:txBody>
          <a:bodyPr/>
          <a:lstStyle/>
          <a:p>
            <a:fld id="{5ADF5F77-6C21-C742-BCFF-CB2EC9A54064}"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25BF-42F2-8547-9DF5-1B2BBB1CB3E5}"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F5F77-6C21-C742-BCFF-CB2EC9A54064}" type="datetimeFigureOut">
              <a:rPr lang="en-US" smtClean="0"/>
              <a:pPr/>
              <a:t>3/24/2011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C25BF-42F2-8547-9DF5-1B2BBB1CB3E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AU"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ADF5F77-6C21-C742-BCFF-CB2EC9A54064}"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25BF-42F2-8547-9DF5-1B2BBB1CB3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ADF5F77-6C21-C742-BCFF-CB2EC9A54064}"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25BF-42F2-8547-9DF5-1B2BBB1CB3E5}"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AU"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ADF5F77-6C21-C742-BCFF-CB2EC9A54064}"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25BF-42F2-8547-9DF5-1B2BBB1CB3E5}"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AU"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AU"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AU"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5ADF5F77-6C21-C742-BCFF-CB2EC9A54064}"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25BF-42F2-8547-9DF5-1B2BBB1CB3E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5ADF5F77-6C21-C742-BCFF-CB2EC9A54064}"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25BF-42F2-8547-9DF5-1B2BBB1CB3E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DF5F77-6C21-C742-BCFF-CB2EC9A54064}" type="datetimeFigureOut">
              <a:rPr lang="en-US" smtClean="0"/>
              <a:pPr/>
              <a:t>3/24/2011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C25BF-42F2-8547-9DF5-1B2BBB1CB3E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5ADF5F77-6C21-C742-BCFF-CB2EC9A54064}"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25BF-42F2-8547-9DF5-1B2BBB1CB3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ADF5F77-6C21-C742-BCFF-CB2EC9A54064}" type="datetimeFigureOut">
              <a:rPr lang="en-US" smtClean="0"/>
              <a:pPr/>
              <a:t>3/24/2011</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C9C25BF-42F2-8547-9DF5-1B2BBB1CB3E5}"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5ADF5F77-6C21-C742-BCFF-CB2EC9A54064}"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25BF-42F2-8547-9DF5-1B2BBB1CB3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fld id="{5ADF5F77-6C21-C742-BCFF-CB2EC9A54064}" type="datetimeFigureOut">
              <a:rPr lang="en-US" smtClean="0"/>
              <a:pPr/>
              <a:t>3/24/2011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C25BF-42F2-8547-9DF5-1B2BBB1CB3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5ADF5F77-6C21-C742-BCFF-CB2EC9A54064}"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25BF-42F2-8547-9DF5-1B2BBB1CB3E5}"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5ADF5F77-6C21-C742-BCFF-CB2EC9A54064}"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25BF-42F2-8547-9DF5-1B2BBB1CB3E5}"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5ADF5F77-6C21-C742-BCFF-CB2EC9A54064}"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25BF-42F2-8547-9DF5-1B2BBB1CB3E5}"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5ADF5F77-6C21-C742-BCFF-CB2EC9A54064}" type="datetimeFigureOut">
              <a:rPr lang="en-US" smtClean="0"/>
              <a:pPr/>
              <a:t>3/24/2011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C25BF-42F2-8547-9DF5-1B2BBB1CB3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5ADF5F77-6C21-C742-BCFF-CB2EC9A54064}" type="datetimeFigureOut">
              <a:rPr lang="en-US" smtClean="0"/>
              <a:pPr/>
              <a:t>3/24/2011</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C9C25BF-42F2-8547-9DF5-1B2BBB1CB3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eVrkcIP4vZQ" TargetMode="External"/><Relationship Id="rId2" Type="http://schemas.openxmlformats.org/officeDocument/2006/relationships/hyperlink" Target="http://www.youtube.com/watch?v=QR7HKQriYw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685800"/>
            <a:ext cx="8456612" cy="1927225"/>
          </a:xfrm>
        </p:spPr>
        <p:txBody>
          <a:bodyPr/>
          <a:lstStyle/>
          <a:p>
            <a:r>
              <a:rPr lang="en-US" dirty="0" smtClean="0"/>
              <a:t>IT and sponsorship</a:t>
            </a:r>
            <a:endParaRPr lang="en-US" dirty="0"/>
          </a:p>
        </p:txBody>
      </p:sp>
      <p:sp>
        <p:nvSpPr>
          <p:cNvPr id="3" name="Subtitle 2"/>
          <p:cNvSpPr>
            <a:spLocks noGrp="1"/>
          </p:cNvSpPr>
          <p:nvPr>
            <p:ph type="subTitle" idx="1"/>
          </p:nvPr>
        </p:nvSpPr>
        <p:spPr/>
        <p:txBody>
          <a:bodyPr>
            <a:normAutofit/>
          </a:bodyPr>
          <a:lstStyle/>
          <a:p>
            <a:r>
              <a:rPr lang="en-US" sz="2800" dirty="0" smtClean="0"/>
              <a:t>Edwina Ricci 2011 OSFO Assembly</a:t>
            </a:r>
            <a:endParaRPr lang="en-US" sz="2800" dirty="0"/>
          </a:p>
        </p:txBody>
      </p:sp>
      <p:pic>
        <p:nvPicPr>
          <p:cNvPr id="4" name="Picture 3" descr="32_O.jpg"/>
          <p:cNvPicPr>
            <a:picLocks noChangeAspect="1"/>
          </p:cNvPicPr>
          <p:nvPr/>
        </p:nvPicPr>
        <p:blipFill>
          <a:blip r:embed="rId2"/>
          <a:stretch>
            <a:fillRect/>
          </a:stretch>
        </p:blipFill>
        <p:spPr>
          <a:xfrm>
            <a:off x="7658100" y="5706140"/>
            <a:ext cx="1485900" cy="11518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a:bodyPr>
          <a:lstStyle/>
          <a:p>
            <a:r>
              <a:rPr lang="en-US" dirty="0" smtClean="0"/>
              <a:t>Round table of government today to discuss sport and aid.</a:t>
            </a:r>
          </a:p>
          <a:p>
            <a:r>
              <a:rPr lang="en-US" dirty="0" smtClean="0"/>
              <a:t>Two High Commissioners have flagged the benefits of sport</a:t>
            </a:r>
          </a:p>
          <a:p>
            <a:r>
              <a:rPr lang="en-US" dirty="0" smtClean="0"/>
              <a:t>Richard </a:t>
            </a:r>
            <a:r>
              <a:rPr lang="en-US" dirty="0" err="1" smtClean="0"/>
              <a:t>Marles</a:t>
            </a:r>
            <a:r>
              <a:rPr lang="en-US" dirty="0" smtClean="0"/>
              <a:t> will come back to us</a:t>
            </a:r>
          </a:p>
          <a:p>
            <a:r>
              <a:rPr lang="en-US" dirty="0" smtClean="0"/>
              <a:t>We want to discuss more formally our needs.</a:t>
            </a:r>
          </a:p>
          <a:p>
            <a:r>
              <a:rPr lang="en-US" dirty="0" smtClean="0"/>
              <a:t>Our aim is to get the funding for resources for us to spend the time to do the work we know we can to make difference not only in sport development but overall youth development.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The Reporter’s Academy</a:t>
            </a:r>
          </a:p>
          <a:p>
            <a:pPr>
              <a:buNone/>
            </a:pPr>
            <a:endParaRPr lang="en-US" sz="1000" b="1" dirty="0" smtClean="0">
              <a:solidFill>
                <a:schemeClr val="tx1"/>
              </a:solidFill>
            </a:endParaRPr>
          </a:p>
          <a:p>
            <a:pPr lvl="2"/>
            <a:r>
              <a:rPr lang="en-US" sz="2400" dirty="0" smtClean="0"/>
              <a:t>Launched in Manchester</a:t>
            </a:r>
          </a:p>
          <a:p>
            <a:pPr lvl="2"/>
            <a:r>
              <a:rPr lang="en-US" sz="2400" dirty="0" smtClean="0"/>
              <a:t>Launching Melbourne next week</a:t>
            </a:r>
          </a:p>
          <a:p>
            <a:pPr lvl="2"/>
            <a:r>
              <a:rPr lang="en-US" sz="2400" dirty="0" smtClean="0"/>
              <a:t>Launching next in Fiji </a:t>
            </a:r>
          </a:p>
          <a:p>
            <a:pPr lvl="2"/>
            <a:r>
              <a:rPr lang="en-US" sz="2400" dirty="0" smtClean="0"/>
              <a:t>Introduce Glyn Maguire</a:t>
            </a:r>
            <a:endParaRPr lang="en-US" sz="2400" dirty="0"/>
          </a:p>
        </p:txBody>
      </p:sp>
      <p:pic>
        <p:nvPicPr>
          <p:cNvPr id="5" name="Picture 4" descr="Picture 200.png"/>
          <p:cNvPicPr>
            <a:picLocks noChangeAspect="1"/>
          </p:cNvPicPr>
          <p:nvPr/>
        </p:nvPicPr>
        <p:blipFill>
          <a:blip r:embed="rId2"/>
          <a:stretch>
            <a:fillRect/>
          </a:stretch>
        </p:blipFill>
        <p:spPr>
          <a:xfrm>
            <a:off x="6248400" y="2770094"/>
            <a:ext cx="2895600" cy="30620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chemeClr val="tx1"/>
                </a:solidFill>
              </a:rPr>
              <a:t>The Reporter’s Academy Aims</a:t>
            </a:r>
            <a:endParaRPr lang="en-US" sz="1000" b="1" dirty="0" smtClean="0">
              <a:solidFill>
                <a:schemeClr val="tx1"/>
              </a:solidFill>
            </a:endParaRPr>
          </a:p>
          <a:p>
            <a:pPr lvl="2"/>
            <a:r>
              <a:rPr lang="en-US" sz="2400" dirty="0" smtClean="0"/>
              <a:t>Gives kids, often  from disadvantaged background the opportunities to develop skills to equip them for the 21</a:t>
            </a:r>
            <a:r>
              <a:rPr lang="en-US" sz="2400" baseline="30000" dirty="0" smtClean="0"/>
              <a:t>st</a:t>
            </a:r>
            <a:r>
              <a:rPr lang="en-US" sz="2400" dirty="0" smtClean="0"/>
              <a:t> century – literacy and social competencies</a:t>
            </a:r>
          </a:p>
          <a:p>
            <a:pPr lvl="2"/>
            <a:r>
              <a:rPr lang="en-US" sz="2400" dirty="0" smtClean="0"/>
              <a:t>Work beside industry professional</a:t>
            </a:r>
          </a:p>
          <a:p>
            <a:pPr lvl="2"/>
            <a:r>
              <a:rPr lang="en-US" sz="2400" dirty="0" smtClean="0"/>
              <a:t>Work on events – Cook Islands</a:t>
            </a:r>
          </a:p>
          <a:p>
            <a:pPr lvl="2"/>
            <a:r>
              <a:rPr lang="en-US" sz="2400" dirty="0" smtClean="0"/>
              <a:t>Kids have time to produce content – we need content</a:t>
            </a:r>
          </a:p>
        </p:txBody>
      </p:sp>
      <p:pic>
        <p:nvPicPr>
          <p:cNvPr id="5" name="Picture 4" descr="Picture 200.png"/>
          <p:cNvPicPr>
            <a:picLocks noChangeAspect="1"/>
          </p:cNvPicPr>
          <p:nvPr/>
        </p:nvPicPr>
        <p:blipFill>
          <a:blip r:embed="rId2"/>
          <a:stretch>
            <a:fillRect/>
          </a:stretch>
        </p:blipFill>
        <p:spPr>
          <a:xfrm>
            <a:off x="7906578" y="5791200"/>
            <a:ext cx="1008821" cy="1066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of the work</a:t>
            </a:r>
            <a:endParaRPr lang="en-US" dirty="0"/>
          </a:p>
        </p:txBody>
      </p:sp>
      <p:sp>
        <p:nvSpPr>
          <p:cNvPr id="3" name="Content Placeholder 2"/>
          <p:cNvSpPr>
            <a:spLocks noGrp="1"/>
          </p:cNvSpPr>
          <p:nvPr>
            <p:ph idx="1"/>
          </p:nvPr>
        </p:nvSpPr>
        <p:spPr/>
        <p:txBody>
          <a:bodyPr/>
          <a:lstStyle/>
          <a:p>
            <a:r>
              <a:rPr lang="en-US" b="1" dirty="0" smtClean="0"/>
              <a:t>World Cycling Championships Manchester</a:t>
            </a:r>
            <a:endParaRPr lang="en-US" b="1" dirty="0" smtClean="0">
              <a:hlinkClick r:id="rId2"/>
            </a:endParaRPr>
          </a:p>
          <a:p>
            <a:r>
              <a:rPr lang="en-US" dirty="0" smtClean="0">
                <a:hlinkClick r:id="rId2"/>
              </a:rPr>
              <a:t>http://www.youtube.com/watch?v=QR7HKQriYw8</a:t>
            </a:r>
            <a:r>
              <a:rPr lang="en-US" dirty="0" smtClean="0"/>
              <a:t> </a:t>
            </a:r>
          </a:p>
          <a:p>
            <a:endParaRPr lang="en-US" dirty="0" smtClean="0"/>
          </a:p>
          <a:p>
            <a:r>
              <a:rPr lang="en-US" b="1" dirty="0" smtClean="0"/>
              <a:t>Launch Video</a:t>
            </a:r>
          </a:p>
          <a:p>
            <a:r>
              <a:rPr lang="en-US" b="1" dirty="0" smtClean="0">
                <a:hlinkClick r:id="rId3"/>
              </a:rPr>
              <a:t>http://www.youtube.com/watch?v=eVrkcIP4vZQ</a:t>
            </a:r>
            <a:r>
              <a:rPr lang="en-US" b="1" dirty="0" smtClean="0"/>
              <a:t> </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a:t>
            </a:r>
            <a:endParaRPr lang="en-US" dirty="0"/>
          </a:p>
        </p:txBody>
      </p:sp>
      <p:sp>
        <p:nvSpPr>
          <p:cNvPr id="3" name="Content Placeholder 2"/>
          <p:cNvSpPr>
            <a:spLocks noGrp="1"/>
          </p:cNvSpPr>
          <p:nvPr>
            <p:ph idx="1"/>
          </p:nvPr>
        </p:nvSpPr>
        <p:spPr>
          <a:xfrm>
            <a:off x="457200" y="2286000"/>
            <a:ext cx="8686799" cy="3751263"/>
          </a:xfrm>
        </p:spPr>
        <p:txBody>
          <a:bodyPr>
            <a:normAutofit fontScale="92500" lnSpcReduction="10000"/>
          </a:bodyPr>
          <a:lstStyle/>
          <a:p>
            <a:r>
              <a:rPr lang="en-US" sz="3600" dirty="0" smtClean="0"/>
              <a:t>ASC provided funds for a communications project</a:t>
            </a:r>
          </a:p>
          <a:p>
            <a:r>
              <a:rPr lang="en-US" sz="3600" dirty="0" smtClean="0"/>
              <a:t>Decision was made to create a regional calendar</a:t>
            </a:r>
          </a:p>
          <a:p>
            <a:r>
              <a:rPr lang="en-US" sz="3600" dirty="0" smtClean="0"/>
              <a:t>Update the content of the OSFO website</a:t>
            </a:r>
          </a:p>
          <a:p>
            <a:r>
              <a:rPr lang="en-US" sz="3600" dirty="0" smtClean="0"/>
              <a:t>Status of project</a:t>
            </a:r>
          </a:p>
          <a:p>
            <a:pPr lvl="1"/>
            <a:endParaRPr lang="en-US" dirty="0" smtClean="0"/>
          </a:p>
          <a:p>
            <a:pPr lvl="1"/>
            <a:endParaRPr lang="en-US" dirty="0" smtClean="0"/>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97.png"/>
          <p:cNvPicPr>
            <a:picLocks noGrp="1" noChangeAspect="1"/>
          </p:cNvPicPr>
          <p:nvPr>
            <p:ph idx="1"/>
          </p:nvPr>
        </p:nvPicPr>
        <p:blipFill>
          <a:blip r:embed="rId2"/>
          <a:srcRect l="-30350" r="-30350"/>
          <a:stretch>
            <a:fillRect/>
          </a:stretch>
        </p:blipFill>
        <p:spPr>
          <a:xfrm>
            <a:off x="-2819400" y="345141"/>
            <a:ext cx="15012527" cy="6400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icture 203.png"/>
          <p:cNvPicPr>
            <a:picLocks noGrp="1" noChangeAspect="1"/>
          </p:cNvPicPr>
          <p:nvPr>
            <p:ph idx="1"/>
          </p:nvPr>
        </p:nvPicPr>
        <p:blipFill>
          <a:blip r:embed="rId2"/>
          <a:srcRect l="-37802" r="-37802"/>
          <a:stretch>
            <a:fillRect/>
          </a:stretch>
        </p:blipFill>
        <p:spPr>
          <a:xfrm>
            <a:off x="-3352800" y="0"/>
            <a:ext cx="15548688" cy="6858000"/>
          </a:xfrm>
        </p:spPr>
      </p:pic>
      <p:sp>
        <p:nvSpPr>
          <p:cNvPr id="8" name="Rectangle 7"/>
          <p:cNvSpPr/>
          <p:nvPr/>
        </p:nvSpPr>
        <p:spPr>
          <a:xfrm>
            <a:off x="3657600" y="2667000"/>
            <a:ext cx="2743200" cy="2667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886200" y="2667000"/>
            <a:ext cx="2286000" cy="2031325"/>
          </a:xfrm>
          <a:prstGeom prst="rect">
            <a:avLst/>
          </a:prstGeom>
          <a:noFill/>
        </p:spPr>
        <p:txBody>
          <a:bodyPr wrap="square" rtlCol="0">
            <a:spAutoFit/>
          </a:bodyPr>
          <a:lstStyle/>
          <a:p>
            <a:r>
              <a:rPr lang="en-US" b="1" dirty="0" smtClean="0"/>
              <a:t>Events</a:t>
            </a:r>
          </a:p>
          <a:p>
            <a:endParaRPr lang="en-US" b="1" dirty="0" smtClean="0"/>
          </a:p>
          <a:p>
            <a:r>
              <a:rPr lang="en-US" dirty="0" smtClean="0"/>
              <a:t>Latest events displayed</a:t>
            </a:r>
          </a:p>
          <a:p>
            <a:endParaRPr lang="en-US" dirty="0" smtClean="0"/>
          </a:p>
          <a:p>
            <a:r>
              <a:rPr lang="en-US" dirty="0" smtClean="0"/>
              <a:t>Login for Federations to enter own events</a:t>
            </a:r>
            <a:endParaRPr lang="en-US" dirty="0"/>
          </a:p>
        </p:txBody>
      </p:sp>
      <p:pic>
        <p:nvPicPr>
          <p:cNvPr id="10" name="Picture 9" descr="Picture 128.png"/>
          <p:cNvPicPr>
            <a:picLocks noChangeAspect="1"/>
          </p:cNvPicPr>
          <p:nvPr/>
        </p:nvPicPr>
        <p:blipFill>
          <a:blip r:embed="rId3"/>
          <a:stretch>
            <a:fillRect/>
          </a:stretch>
        </p:blipFill>
        <p:spPr>
          <a:xfrm>
            <a:off x="5670632" y="5334000"/>
            <a:ext cx="730168" cy="744346"/>
          </a:xfrm>
          <a:prstGeom prst="rect">
            <a:avLst/>
          </a:prstGeom>
        </p:spPr>
      </p:pic>
      <p:pic>
        <p:nvPicPr>
          <p:cNvPr id="11" name="Picture 10" descr="Rat_Logo.jpg"/>
          <p:cNvPicPr>
            <a:picLocks noChangeAspect="1"/>
          </p:cNvPicPr>
          <p:nvPr/>
        </p:nvPicPr>
        <p:blipFill>
          <a:blip r:embed="rId4"/>
          <a:stretch>
            <a:fillRect/>
          </a:stretch>
        </p:blipFill>
        <p:spPr>
          <a:xfrm>
            <a:off x="6578600" y="1135396"/>
            <a:ext cx="2260600" cy="7054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98.png"/>
          <p:cNvPicPr>
            <a:picLocks noGrp="1" noChangeAspect="1"/>
          </p:cNvPicPr>
          <p:nvPr>
            <p:ph idx="1"/>
          </p:nvPr>
        </p:nvPicPr>
        <p:blipFill>
          <a:blip r:embed="rId2"/>
          <a:srcRect l="-11890" r="-11890"/>
          <a:stretch>
            <a:fillRect/>
          </a:stretch>
        </p:blipFill>
        <p:spPr>
          <a:xfrm>
            <a:off x="-762001" y="1752600"/>
            <a:ext cx="10901953" cy="46482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Individual Event</a:t>
            </a:r>
            <a:endParaRPr lang="en-US" dirty="0"/>
          </a:p>
        </p:txBody>
      </p:sp>
      <p:pic>
        <p:nvPicPr>
          <p:cNvPr id="4" name="Content Placeholder 3" descr="Picture 199.png"/>
          <p:cNvPicPr>
            <a:picLocks noGrp="1" noChangeAspect="1"/>
          </p:cNvPicPr>
          <p:nvPr>
            <p:ph idx="1"/>
          </p:nvPr>
        </p:nvPicPr>
        <p:blipFill>
          <a:blip r:embed="rId2"/>
          <a:srcRect l="-19654" r="-19654"/>
          <a:stretch>
            <a:fillRect/>
          </a:stretch>
        </p:blipFill>
        <p:spPr>
          <a:xfrm>
            <a:off x="-1600200" y="1640541"/>
            <a:ext cx="12237102" cy="5217459"/>
          </a:xfrm>
        </p:spPr>
      </p:pic>
      <p:sp>
        <p:nvSpPr>
          <p:cNvPr id="5" name="Rectangle 4"/>
          <p:cNvSpPr/>
          <p:nvPr/>
        </p:nvSpPr>
        <p:spPr>
          <a:xfrm>
            <a:off x="5257800" y="2895600"/>
            <a:ext cx="18288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62600" y="3385066"/>
            <a:ext cx="1219200" cy="369332"/>
          </a:xfrm>
          <a:prstGeom prst="rect">
            <a:avLst/>
          </a:prstGeom>
          <a:noFill/>
        </p:spPr>
        <p:txBody>
          <a:bodyPr wrap="square" rtlCol="0">
            <a:spAutoFit/>
          </a:bodyPr>
          <a:lstStyle/>
          <a:p>
            <a:r>
              <a:rPr lang="en-US" dirty="0" smtClean="0"/>
              <a:t>Image</a:t>
            </a:r>
            <a:endParaRPr lang="en-US" dirty="0"/>
          </a:p>
        </p:txBody>
      </p:sp>
      <p:sp>
        <p:nvSpPr>
          <p:cNvPr id="7" name="TextBox 6"/>
          <p:cNvSpPr txBox="1"/>
          <p:nvPr/>
        </p:nvSpPr>
        <p:spPr>
          <a:xfrm>
            <a:off x="2286000" y="5257800"/>
            <a:ext cx="2971800" cy="369332"/>
          </a:xfrm>
          <a:prstGeom prst="rect">
            <a:avLst/>
          </a:prstGeom>
          <a:noFill/>
        </p:spPr>
        <p:txBody>
          <a:bodyPr wrap="square" rtlCol="0">
            <a:spAutoFit/>
          </a:bodyPr>
          <a:lstStyle/>
          <a:p>
            <a:r>
              <a:rPr lang="en-US" dirty="0" smtClean="0"/>
              <a:t>Website link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What is required of members? </a:t>
            </a:r>
            <a:r>
              <a:rPr lang="en-US" dirty="0" smtClean="0">
                <a:solidFill>
                  <a:schemeClr val="tx1"/>
                </a:solidFill>
              </a:rPr>
              <a:t/>
            </a:r>
            <a:br>
              <a:rPr lang="en-US" dirty="0" smtClean="0">
                <a:solidFill>
                  <a:schemeClr val="tx1"/>
                </a:solidFill>
              </a:rPr>
            </a:br>
            <a:endParaRPr lang="en-US" dirty="0"/>
          </a:p>
        </p:txBody>
      </p:sp>
      <p:sp>
        <p:nvSpPr>
          <p:cNvPr id="3" name="Content Placeholder 2"/>
          <p:cNvSpPr>
            <a:spLocks noGrp="1"/>
          </p:cNvSpPr>
          <p:nvPr>
            <p:ph idx="1"/>
          </p:nvPr>
        </p:nvSpPr>
        <p:spPr>
          <a:xfrm>
            <a:off x="457200" y="2590800"/>
            <a:ext cx="8229599" cy="3962400"/>
          </a:xfrm>
        </p:spPr>
        <p:txBody>
          <a:bodyPr>
            <a:normAutofit/>
          </a:bodyPr>
          <a:lstStyle/>
          <a:p>
            <a:pPr lvl="1"/>
            <a:r>
              <a:rPr lang="en-US" sz="2400" dirty="0" smtClean="0"/>
              <a:t>Contact details of at least three members of your federation</a:t>
            </a:r>
          </a:p>
          <a:p>
            <a:pPr lvl="1"/>
            <a:r>
              <a:rPr lang="en-US" sz="2400" dirty="0" smtClean="0"/>
              <a:t>Case studies – brief overview of programs you are running in the region</a:t>
            </a:r>
          </a:p>
          <a:p>
            <a:pPr lvl="1"/>
            <a:r>
              <a:rPr lang="en-US" sz="2400" dirty="0" smtClean="0"/>
              <a:t>List of regional activities/events for the next 4 years – workshops, events, meetings – spreadsheet will include the information required for each entry</a:t>
            </a:r>
          </a:p>
          <a:p>
            <a:pPr lvl="1"/>
            <a:r>
              <a:rPr lang="en-US" sz="2400" dirty="0" smtClean="0"/>
              <a:t>List of your member federations and at least one contact for each.</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Sponsorship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Meeting with Jerry </a:t>
            </a:r>
            <a:r>
              <a:rPr lang="en-US" dirty="0" err="1" smtClean="0"/>
              <a:t>Strudwick</a:t>
            </a:r>
            <a:r>
              <a:rPr lang="en-US" dirty="0" smtClean="0"/>
              <a:t> – Education Aid</a:t>
            </a:r>
          </a:p>
          <a:p>
            <a:r>
              <a:rPr lang="en-US" dirty="0" smtClean="0"/>
              <a:t>Delay due to government shake up</a:t>
            </a:r>
          </a:p>
          <a:p>
            <a:r>
              <a:rPr lang="en-US" dirty="0" smtClean="0"/>
              <a:t>Foreign Minister – Kevin Rudd, Parliamentary Secretary for the Pacific Richard </a:t>
            </a:r>
            <a:r>
              <a:rPr lang="en-US" dirty="0" err="1" smtClean="0"/>
              <a:t>marles</a:t>
            </a:r>
            <a:endParaRPr lang="en-US" dirty="0" smtClean="0"/>
          </a:p>
          <a:p>
            <a:r>
              <a:rPr lang="en-US" dirty="0" smtClean="0"/>
              <a:t>Email</a:t>
            </a:r>
          </a:p>
          <a:p>
            <a:r>
              <a:rPr lang="en-US" dirty="0" smtClean="0"/>
              <a:t>Interest for a meeting </a:t>
            </a:r>
          </a:p>
          <a:p>
            <a:r>
              <a:rPr lang="en-US" dirty="0" smtClean="0"/>
              <a:t>Development of the proposal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Richard </a:t>
            </a:r>
            <a:r>
              <a:rPr lang="en-US" dirty="0" err="1" smtClean="0"/>
              <a:t>Marles</a:t>
            </a:r>
            <a:r>
              <a:rPr lang="en-US" dirty="0" smtClean="0"/>
              <a:t> Proposal</a:t>
            </a:r>
            <a:endParaRPr lang="en-US" dirty="0"/>
          </a:p>
        </p:txBody>
      </p:sp>
      <p:sp>
        <p:nvSpPr>
          <p:cNvPr id="3" name="Content Placeholder 2"/>
          <p:cNvSpPr>
            <a:spLocks noGrp="1"/>
          </p:cNvSpPr>
          <p:nvPr>
            <p:ph idx="1"/>
          </p:nvPr>
        </p:nvSpPr>
        <p:spPr>
          <a:xfrm>
            <a:off x="739775" y="2590800"/>
            <a:ext cx="7662864" cy="3446463"/>
          </a:xfrm>
        </p:spPr>
        <p:txBody>
          <a:bodyPr>
            <a:normAutofit fontScale="92500" lnSpcReduction="10000"/>
          </a:bodyPr>
          <a:lstStyle/>
          <a:p>
            <a:r>
              <a:rPr lang="en-US" dirty="0" smtClean="0"/>
              <a:t>Fund an OSFO secretariat</a:t>
            </a:r>
          </a:p>
          <a:p>
            <a:r>
              <a:rPr lang="en-US" dirty="0" smtClean="0"/>
              <a:t>Fund National Federation capacity building</a:t>
            </a:r>
          </a:p>
          <a:p>
            <a:r>
              <a:rPr lang="en-US" dirty="0" smtClean="0"/>
              <a:t>Fund the coordination and education of the sport development officers in the region – potential conference at the AIS.</a:t>
            </a:r>
          </a:p>
          <a:p>
            <a:r>
              <a:rPr lang="en-US" dirty="0" smtClean="0"/>
              <a:t>Provide the opportunity for sport to assist other sectors of AID like Education, Health and Youth services</a:t>
            </a:r>
          </a:p>
          <a:p>
            <a:r>
              <a:rPr lang="en-US" dirty="0" smtClean="0"/>
              <a:t>Enable OSFO to support existing programs in the region – Sport Education Framework, Pacific Games, ASOP and PSP.</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96</TotalTime>
  <Words>383</Words>
  <Application>Microsoft Office PowerPoint</Application>
  <PresentationFormat>On-screen Show (4:3)</PresentationFormat>
  <Paragraphs>59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Genesis</vt:lpstr>
      <vt:lpstr>IT and sponsorship</vt:lpstr>
      <vt:lpstr>Information Technology</vt:lpstr>
      <vt:lpstr>Slide 3</vt:lpstr>
      <vt:lpstr>Slide 4</vt:lpstr>
      <vt:lpstr>Slide 5</vt:lpstr>
      <vt:lpstr>The Individual Event</vt:lpstr>
      <vt:lpstr>What is required of members?  </vt:lpstr>
      <vt:lpstr>Sponsorship</vt:lpstr>
      <vt:lpstr> Richard Marles Proposal</vt:lpstr>
      <vt:lpstr>Next Steps</vt:lpstr>
      <vt:lpstr>New Program</vt:lpstr>
      <vt:lpstr>New Program</vt:lpstr>
      <vt:lpstr>Some examples of the 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and sponsorship</dc:title>
  <dc:creator>Ricci Edwina</dc:creator>
  <cp:lastModifiedBy>chetgray</cp:lastModifiedBy>
  <cp:revision>2</cp:revision>
  <dcterms:created xsi:type="dcterms:W3CDTF">2011-03-23T22:40:45Z</dcterms:created>
  <dcterms:modified xsi:type="dcterms:W3CDTF">2011-03-24T00:51:42Z</dcterms:modified>
</cp:coreProperties>
</file>